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4"/>
    <p:sldMasterId id="2147483873" r:id="rId5"/>
  </p:sldMasterIdLst>
  <p:notesMasterIdLst>
    <p:notesMasterId r:id="rId13"/>
  </p:notesMasterIdLst>
  <p:handoutMasterIdLst>
    <p:handoutMasterId r:id="rId14"/>
  </p:handoutMasterIdLst>
  <p:sldIdLst>
    <p:sldId id="275" r:id="rId6"/>
    <p:sldId id="308" r:id="rId7"/>
    <p:sldId id="305" r:id="rId8"/>
    <p:sldId id="306" r:id="rId9"/>
    <p:sldId id="302" r:id="rId10"/>
    <p:sldId id="304" r:id="rId11"/>
    <p:sldId id="303" r:id="rId12"/>
  </p:sldIdLst>
  <p:sldSz cx="9144000" cy="6858000" type="screen4x3"/>
  <p:notesSz cx="9926638" cy="6797675"/>
  <p:defaultTextStyle>
    <a:defPPr>
      <a:defRPr lang="en-US"/>
    </a:defPPr>
    <a:lvl1pPr algn="l" defTabSz="912813" rtl="0" fontAlgn="base">
      <a:spcBef>
        <a:spcPct val="0"/>
      </a:spcBef>
      <a:spcAft>
        <a:spcPct val="0"/>
      </a:spcAft>
      <a:defRPr sz="1900" kern="1200">
        <a:solidFill>
          <a:schemeClr val="tx1"/>
        </a:solidFill>
        <a:latin typeface="Arial" charset="0"/>
        <a:ea typeface="+mn-ea"/>
        <a:cs typeface="Arial" charset="0"/>
      </a:defRPr>
    </a:lvl1pPr>
    <a:lvl2pPr marL="455613" indent="1588" algn="l" defTabSz="912813" rtl="0" fontAlgn="base">
      <a:spcBef>
        <a:spcPct val="0"/>
      </a:spcBef>
      <a:spcAft>
        <a:spcPct val="0"/>
      </a:spcAft>
      <a:defRPr sz="1900" kern="1200">
        <a:solidFill>
          <a:schemeClr val="tx1"/>
        </a:solidFill>
        <a:latin typeface="Arial" charset="0"/>
        <a:ea typeface="+mn-ea"/>
        <a:cs typeface="Arial" charset="0"/>
      </a:defRPr>
    </a:lvl2pPr>
    <a:lvl3pPr marL="912813" indent="1588" algn="l" defTabSz="912813" rtl="0" fontAlgn="base">
      <a:spcBef>
        <a:spcPct val="0"/>
      </a:spcBef>
      <a:spcAft>
        <a:spcPct val="0"/>
      </a:spcAft>
      <a:defRPr sz="1900" kern="1200">
        <a:solidFill>
          <a:schemeClr val="tx1"/>
        </a:solidFill>
        <a:latin typeface="Arial" charset="0"/>
        <a:ea typeface="+mn-ea"/>
        <a:cs typeface="Arial" charset="0"/>
      </a:defRPr>
    </a:lvl3pPr>
    <a:lvl4pPr marL="1370013" indent="1588" algn="l" defTabSz="912813" rtl="0" fontAlgn="base">
      <a:spcBef>
        <a:spcPct val="0"/>
      </a:spcBef>
      <a:spcAft>
        <a:spcPct val="0"/>
      </a:spcAft>
      <a:defRPr sz="1900" kern="1200">
        <a:solidFill>
          <a:schemeClr val="tx1"/>
        </a:solidFill>
        <a:latin typeface="Arial" charset="0"/>
        <a:ea typeface="+mn-ea"/>
        <a:cs typeface="Arial" charset="0"/>
      </a:defRPr>
    </a:lvl4pPr>
    <a:lvl5pPr marL="1827213" indent="1588" algn="l" defTabSz="912813" rtl="0" fontAlgn="base">
      <a:spcBef>
        <a:spcPct val="0"/>
      </a:spcBef>
      <a:spcAft>
        <a:spcPct val="0"/>
      </a:spcAft>
      <a:defRPr sz="1900" kern="1200">
        <a:solidFill>
          <a:schemeClr val="tx1"/>
        </a:solidFill>
        <a:latin typeface="Arial" charset="0"/>
        <a:ea typeface="+mn-ea"/>
        <a:cs typeface="Arial" charset="0"/>
      </a:defRPr>
    </a:lvl5pPr>
    <a:lvl6pPr marL="2286000" algn="l" defTabSz="914400" rtl="0" eaLnBrk="1" latinLnBrk="0" hangingPunct="1">
      <a:defRPr sz="1900" kern="1200">
        <a:solidFill>
          <a:schemeClr val="tx1"/>
        </a:solidFill>
        <a:latin typeface="Arial" charset="0"/>
        <a:ea typeface="+mn-ea"/>
        <a:cs typeface="Arial" charset="0"/>
      </a:defRPr>
    </a:lvl6pPr>
    <a:lvl7pPr marL="2743200" algn="l" defTabSz="914400" rtl="0" eaLnBrk="1" latinLnBrk="0" hangingPunct="1">
      <a:defRPr sz="1900" kern="1200">
        <a:solidFill>
          <a:schemeClr val="tx1"/>
        </a:solidFill>
        <a:latin typeface="Arial" charset="0"/>
        <a:ea typeface="+mn-ea"/>
        <a:cs typeface="Arial" charset="0"/>
      </a:defRPr>
    </a:lvl7pPr>
    <a:lvl8pPr marL="3200400" algn="l" defTabSz="914400" rtl="0" eaLnBrk="1" latinLnBrk="0" hangingPunct="1">
      <a:defRPr sz="1900" kern="1200">
        <a:solidFill>
          <a:schemeClr val="tx1"/>
        </a:solidFill>
        <a:latin typeface="Arial" charset="0"/>
        <a:ea typeface="+mn-ea"/>
        <a:cs typeface="Arial" charset="0"/>
      </a:defRPr>
    </a:lvl8pPr>
    <a:lvl9pPr marL="3657600" algn="l" defTabSz="914400"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E4CE90-F748-44E0-9530-E8EDB096AC0A}" v="58" dt="2020-11-11T16:47:27.266"/>
    <p1510:client id="{5308BC96-9718-47BD-9CA1-C24F91B9CC49}" v="5" dt="2020-11-11T16:50:01.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10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1704" y="84"/>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hanom, Nazmin 10" userId="S::khanon10@lsbu.ac.uk::4d3a0d69-f205-4f0d-9413-13da89a64f17" providerId="AD" clId="Web-{00E4CE90-F748-44E0-9530-E8EDB096AC0A}"/>
    <pc:docChg chg="modSld">
      <pc:chgData name="Khanom, Nazmin 10" userId="S::khanon10@lsbu.ac.uk::4d3a0d69-f205-4f0d-9413-13da89a64f17" providerId="AD" clId="Web-{00E4CE90-F748-44E0-9530-E8EDB096AC0A}" dt="2020-11-11T16:47:24.907" v="56" actId="20577"/>
      <pc:docMkLst>
        <pc:docMk/>
      </pc:docMkLst>
      <pc:sldChg chg="modSp">
        <pc:chgData name="Khanom, Nazmin 10" userId="S::khanon10@lsbu.ac.uk::4d3a0d69-f205-4f0d-9413-13da89a64f17" providerId="AD" clId="Web-{00E4CE90-F748-44E0-9530-E8EDB096AC0A}" dt="2020-11-11T16:47:24.907" v="55" actId="20577"/>
        <pc:sldMkLst>
          <pc:docMk/>
          <pc:sldMk cId="863367485" sldId="275"/>
        </pc:sldMkLst>
        <pc:spChg chg="mod">
          <ac:chgData name="Khanom, Nazmin 10" userId="S::khanon10@lsbu.ac.uk::4d3a0d69-f205-4f0d-9413-13da89a64f17" providerId="AD" clId="Web-{00E4CE90-F748-44E0-9530-E8EDB096AC0A}" dt="2020-11-11T16:47:24.907" v="55" actId="20577"/>
          <ac:spMkLst>
            <pc:docMk/>
            <pc:sldMk cId="863367485" sldId="275"/>
            <ac:spMk id="2" creationId="{00000000-0000-0000-0000-000000000000}"/>
          </ac:spMkLst>
        </pc:spChg>
      </pc:sldChg>
    </pc:docChg>
  </pc:docChgLst>
  <pc:docChgLst>
    <pc:chgData clId="Web-{5308BC96-9718-47BD-9CA1-C24F91B9CC49}"/>
    <pc:docChg chg="modSld">
      <pc:chgData name="" userId="" providerId="" clId="Web-{5308BC96-9718-47BD-9CA1-C24F91B9CC49}" dt="2020-11-11T16:50:01.796" v="4" actId="20577"/>
      <pc:docMkLst>
        <pc:docMk/>
      </pc:docMkLst>
      <pc:sldChg chg="modSp">
        <pc:chgData name="" userId="" providerId="" clId="Web-{5308BC96-9718-47BD-9CA1-C24F91B9CC49}" dt="2020-11-11T16:50:01.749" v="2" actId="20577"/>
        <pc:sldMkLst>
          <pc:docMk/>
          <pc:sldMk cId="863367485" sldId="275"/>
        </pc:sldMkLst>
        <pc:spChg chg="mod">
          <ac:chgData name="" userId="" providerId="" clId="Web-{5308BC96-9718-47BD-9CA1-C24F91B9CC49}" dt="2020-11-11T16:50:01.749" v="2" actId="20577"/>
          <ac:spMkLst>
            <pc:docMk/>
            <pc:sldMk cId="863367485" sldId="275"/>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A51301-4DB1-40C5-8E06-885C3D89A257}" type="doc">
      <dgm:prSet loTypeId="urn:microsoft.com/office/officeart/2005/8/layout/default" loCatId="list" qsTypeId="urn:microsoft.com/office/officeart/2005/8/quickstyle/simple1" qsCatId="simple" csTypeId="urn:microsoft.com/office/officeart/2005/8/colors/accent3_3" csCatId="accent3" phldr="1"/>
      <dgm:spPr/>
      <dgm:t>
        <a:bodyPr/>
        <a:lstStyle/>
        <a:p>
          <a:endParaRPr lang="en-US"/>
        </a:p>
      </dgm:t>
    </dgm:pt>
    <dgm:pt modelId="{4E4D80BD-0272-4783-984B-F872A690134C}">
      <dgm:prSet phldrT="[Text]" custT="1"/>
      <dgm:spPr/>
      <dgm:t>
        <a:bodyPr/>
        <a:lstStyle/>
        <a:p>
          <a:r>
            <a:rPr lang="en-US" sz="2400" dirty="0">
              <a:solidFill>
                <a:schemeClr val="tx1">
                  <a:lumMod val="75000"/>
                  <a:lumOff val="25000"/>
                </a:schemeClr>
              </a:solidFill>
            </a:rPr>
            <a:t>Working together towards a shared goal.</a:t>
          </a:r>
        </a:p>
      </dgm:t>
    </dgm:pt>
    <dgm:pt modelId="{2FC628C7-EDA9-474B-9251-85B0B0CCC35F}" type="parTrans" cxnId="{F2C870A2-AE91-446D-BFFF-55BB16446BB4}">
      <dgm:prSet/>
      <dgm:spPr/>
      <dgm:t>
        <a:bodyPr/>
        <a:lstStyle/>
        <a:p>
          <a:endParaRPr lang="en-US">
            <a:solidFill>
              <a:schemeClr val="tx1">
                <a:lumMod val="75000"/>
                <a:lumOff val="25000"/>
              </a:schemeClr>
            </a:solidFill>
          </a:endParaRPr>
        </a:p>
      </dgm:t>
    </dgm:pt>
    <dgm:pt modelId="{14866B39-8854-4EF7-85DA-03EF8CD00A33}" type="sibTrans" cxnId="{F2C870A2-AE91-446D-BFFF-55BB16446BB4}">
      <dgm:prSet/>
      <dgm:spPr/>
      <dgm:t>
        <a:bodyPr/>
        <a:lstStyle/>
        <a:p>
          <a:endParaRPr lang="en-US">
            <a:solidFill>
              <a:schemeClr val="tx1">
                <a:lumMod val="75000"/>
                <a:lumOff val="25000"/>
              </a:schemeClr>
            </a:solidFill>
          </a:endParaRPr>
        </a:p>
      </dgm:t>
    </dgm:pt>
    <dgm:pt modelId="{64C8BD17-82F6-45D5-8C9F-D37AE0F0C269}">
      <dgm:prSet phldrT="[Text]" custT="1"/>
      <dgm:spPr/>
      <dgm:t>
        <a:bodyPr/>
        <a:lstStyle/>
        <a:p>
          <a:r>
            <a:rPr lang="en-US" sz="2400" dirty="0">
              <a:solidFill>
                <a:schemeClr val="tx1">
                  <a:lumMod val="75000"/>
                  <a:lumOff val="25000"/>
                </a:schemeClr>
              </a:solidFill>
            </a:rPr>
            <a:t>Working effectively in an organized fashion</a:t>
          </a:r>
        </a:p>
      </dgm:t>
    </dgm:pt>
    <dgm:pt modelId="{DB64FC4A-75EB-468D-B832-1408FFAE813D}" type="parTrans" cxnId="{3B2B03B8-C66C-4A2A-9634-D34D3E979F76}">
      <dgm:prSet/>
      <dgm:spPr/>
      <dgm:t>
        <a:bodyPr/>
        <a:lstStyle/>
        <a:p>
          <a:endParaRPr lang="en-US">
            <a:solidFill>
              <a:schemeClr val="tx1">
                <a:lumMod val="75000"/>
                <a:lumOff val="25000"/>
              </a:schemeClr>
            </a:solidFill>
          </a:endParaRPr>
        </a:p>
      </dgm:t>
    </dgm:pt>
    <dgm:pt modelId="{3C7A350A-2F2E-4F94-8568-51D333DA686E}" type="sibTrans" cxnId="{3B2B03B8-C66C-4A2A-9634-D34D3E979F76}">
      <dgm:prSet/>
      <dgm:spPr/>
      <dgm:t>
        <a:bodyPr/>
        <a:lstStyle/>
        <a:p>
          <a:endParaRPr lang="en-US">
            <a:solidFill>
              <a:schemeClr val="tx1">
                <a:lumMod val="75000"/>
                <a:lumOff val="25000"/>
              </a:schemeClr>
            </a:solidFill>
          </a:endParaRPr>
        </a:p>
      </dgm:t>
    </dgm:pt>
    <dgm:pt modelId="{25BD6E35-F2F3-4FC4-BD97-C6C469B36683}">
      <dgm:prSet phldrT="[Text]" custT="1"/>
      <dgm:spPr/>
      <dgm:t>
        <a:bodyPr/>
        <a:lstStyle/>
        <a:p>
          <a:r>
            <a:rPr lang="en-US" sz="2400">
              <a:solidFill>
                <a:schemeClr val="tx1">
                  <a:lumMod val="75000"/>
                  <a:lumOff val="25000"/>
                </a:schemeClr>
              </a:solidFill>
            </a:rPr>
            <a:t>Assigning roles appropriately- fulfilling tasks timely</a:t>
          </a:r>
          <a:endParaRPr lang="en-US" sz="2400" dirty="0">
            <a:solidFill>
              <a:schemeClr val="tx1">
                <a:lumMod val="75000"/>
                <a:lumOff val="25000"/>
              </a:schemeClr>
            </a:solidFill>
          </a:endParaRPr>
        </a:p>
      </dgm:t>
    </dgm:pt>
    <dgm:pt modelId="{7802D198-6842-49DB-82C1-349D9CB1B575}" type="parTrans" cxnId="{0B0B80A6-3753-4C2F-9F1A-71A9C600B20F}">
      <dgm:prSet/>
      <dgm:spPr/>
      <dgm:t>
        <a:bodyPr/>
        <a:lstStyle/>
        <a:p>
          <a:endParaRPr lang="en-US">
            <a:solidFill>
              <a:schemeClr val="tx1">
                <a:lumMod val="75000"/>
                <a:lumOff val="25000"/>
              </a:schemeClr>
            </a:solidFill>
          </a:endParaRPr>
        </a:p>
      </dgm:t>
    </dgm:pt>
    <dgm:pt modelId="{1E706E72-56F4-4C50-89B1-483E4B8165F4}" type="sibTrans" cxnId="{0B0B80A6-3753-4C2F-9F1A-71A9C600B20F}">
      <dgm:prSet/>
      <dgm:spPr/>
      <dgm:t>
        <a:bodyPr/>
        <a:lstStyle/>
        <a:p>
          <a:endParaRPr lang="en-US">
            <a:solidFill>
              <a:schemeClr val="tx1">
                <a:lumMod val="75000"/>
                <a:lumOff val="25000"/>
              </a:schemeClr>
            </a:solidFill>
          </a:endParaRPr>
        </a:p>
      </dgm:t>
    </dgm:pt>
    <dgm:pt modelId="{7076EDA3-9B9F-4BC4-AAA2-0544C0DD051F}">
      <dgm:prSet phldrT="[Text]" custT="1"/>
      <dgm:spPr/>
      <dgm:t>
        <a:bodyPr/>
        <a:lstStyle/>
        <a:p>
          <a:r>
            <a:rPr lang="en-US" sz="2400">
              <a:solidFill>
                <a:schemeClr val="tx1">
                  <a:lumMod val="75000"/>
                  <a:lumOff val="25000"/>
                </a:schemeClr>
              </a:solidFill>
            </a:rPr>
            <a:t>Supporting each other continually</a:t>
          </a:r>
          <a:endParaRPr lang="en-US" sz="2400" dirty="0">
            <a:solidFill>
              <a:schemeClr val="tx1">
                <a:lumMod val="75000"/>
                <a:lumOff val="25000"/>
              </a:schemeClr>
            </a:solidFill>
          </a:endParaRPr>
        </a:p>
      </dgm:t>
    </dgm:pt>
    <dgm:pt modelId="{1F3FA6AC-58AF-4078-B5E4-0BF5478C8B36}" type="parTrans" cxnId="{0D1E0FA8-BBEC-40F3-8ADC-AC169BB00FC4}">
      <dgm:prSet/>
      <dgm:spPr/>
      <dgm:t>
        <a:bodyPr/>
        <a:lstStyle/>
        <a:p>
          <a:endParaRPr lang="en-US">
            <a:solidFill>
              <a:schemeClr val="tx1">
                <a:lumMod val="75000"/>
                <a:lumOff val="25000"/>
              </a:schemeClr>
            </a:solidFill>
          </a:endParaRPr>
        </a:p>
      </dgm:t>
    </dgm:pt>
    <dgm:pt modelId="{0D155911-38FC-4207-8A64-25623EFB3F23}" type="sibTrans" cxnId="{0D1E0FA8-BBEC-40F3-8ADC-AC169BB00FC4}">
      <dgm:prSet/>
      <dgm:spPr/>
      <dgm:t>
        <a:bodyPr/>
        <a:lstStyle/>
        <a:p>
          <a:endParaRPr lang="en-US">
            <a:solidFill>
              <a:schemeClr val="tx1">
                <a:lumMod val="75000"/>
                <a:lumOff val="25000"/>
              </a:schemeClr>
            </a:solidFill>
          </a:endParaRPr>
        </a:p>
      </dgm:t>
    </dgm:pt>
    <dgm:pt modelId="{1885174F-0519-40DC-990E-CA17418CC6EE}" type="pres">
      <dgm:prSet presAssocID="{09A51301-4DB1-40C5-8E06-885C3D89A257}" presName="diagram" presStyleCnt="0">
        <dgm:presLayoutVars>
          <dgm:dir/>
          <dgm:resizeHandles val="exact"/>
        </dgm:presLayoutVars>
      </dgm:prSet>
      <dgm:spPr/>
    </dgm:pt>
    <dgm:pt modelId="{1C3E899F-8105-42F8-876F-C81F553A04BB}" type="pres">
      <dgm:prSet presAssocID="{4E4D80BD-0272-4783-984B-F872A690134C}" presName="node" presStyleLbl="node1" presStyleIdx="0" presStyleCnt="4">
        <dgm:presLayoutVars>
          <dgm:bulletEnabled val="1"/>
        </dgm:presLayoutVars>
      </dgm:prSet>
      <dgm:spPr/>
    </dgm:pt>
    <dgm:pt modelId="{45A5D706-EA60-4C8C-AFCE-2AB47BC935E5}" type="pres">
      <dgm:prSet presAssocID="{14866B39-8854-4EF7-85DA-03EF8CD00A33}" presName="sibTrans" presStyleCnt="0"/>
      <dgm:spPr/>
    </dgm:pt>
    <dgm:pt modelId="{9B649224-C5D7-4763-A78C-389D651A8EBA}" type="pres">
      <dgm:prSet presAssocID="{64C8BD17-82F6-45D5-8C9F-D37AE0F0C269}" presName="node" presStyleLbl="node1" presStyleIdx="1" presStyleCnt="4">
        <dgm:presLayoutVars>
          <dgm:bulletEnabled val="1"/>
        </dgm:presLayoutVars>
      </dgm:prSet>
      <dgm:spPr/>
    </dgm:pt>
    <dgm:pt modelId="{D145E406-AA91-4812-AB04-4A8533115604}" type="pres">
      <dgm:prSet presAssocID="{3C7A350A-2F2E-4F94-8568-51D333DA686E}" presName="sibTrans" presStyleCnt="0"/>
      <dgm:spPr/>
    </dgm:pt>
    <dgm:pt modelId="{E6C81C52-6B04-4A17-8003-E99F2F7238F0}" type="pres">
      <dgm:prSet presAssocID="{25BD6E35-F2F3-4FC4-BD97-C6C469B36683}" presName="node" presStyleLbl="node1" presStyleIdx="2" presStyleCnt="4">
        <dgm:presLayoutVars>
          <dgm:bulletEnabled val="1"/>
        </dgm:presLayoutVars>
      </dgm:prSet>
      <dgm:spPr/>
    </dgm:pt>
    <dgm:pt modelId="{AE88BCBF-C680-4BE2-A158-7ABE1F5F4DBD}" type="pres">
      <dgm:prSet presAssocID="{1E706E72-56F4-4C50-89B1-483E4B8165F4}" presName="sibTrans" presStyleCnt="0"/>
      <dgm:spPr/>
    </dgm:pt>
    <dgm:pt modelId="{FAB91C8A-08A4-4131-AD93-C8E33B2E2299}" type="pres">
      <dgm:prSet presAssocID="{7076EDA3-9B9F-4BC4-AAA2-0544C0DD051F}" presName="node" presStyleLbl="node1" presStyleIdx="3" presStyleCnt="4">
        <dgm:presLayoutVars>
          <dgm:bulletEnabled val="1"/>
        </dgm:presLayoutVars>
      </dgm:prSet>
      <dgm:spPr/>
    </dgm:pt>
  </dgm:ptLst>
  <dgm:cxnLst>
    <dgm:cxn modelId="{592DD100-26A0-4567-8C5B-3AB8C727C804}" type="presOf" srcId="{4E4D80BD-0272-4783-984B-F872A690134C}" destId="{1C3E899F-8105-42F8-876F-C81F553A04BB}" srcOrd="0" destOrd="0" presId="urn:microsoft.com/office/officeart/2005/8/layout/default"/>
    <dgm:cxn modelId="{10DD3609-3DA3-4A99-903A-9B1A11936CB9}" type="presOf" srcId="{64C8BD17-82F6-45D5-8C9F-D37AE0F0C269}" destId="{9B649224-C5D7-4763-A78C-389D651A8EBA}" srcOrd="0" destOrd="0" presId="urn:microsoft.com/office/officeart/2005/8/layout/default"/>
    <dgm:cxn modelId="{8DFB422C-C6E9-4BF9-BBDF-3A799F44B39C}" type="presOf" srcId="{25BD6E35-F2F3-4FC4-BD97-C6C469B36683}" destId="{E6C81C52-6B04-4A17-8003-E99F2F7238F0}" srcOrd="0" destOrd="0" presId="urn:microsoft.com/office/officeart/2005/8/layout/default"/>
    <dgm:cxn modelId="{198EEB51-C5A6-4D43-9781-7A242315F39F}" type="presOf" srcId="{09A51301-4DB1-40C5-8E06-885C3D89A257}" destId="{1885174F-0519-40DC-990E-CA17418CC6EE}" srcOrd="0" destOrd="0" presId="urn:microsoft.com/office/officeart/2005/8/layout/default"/>
    <dgm:cxn modelId="{A686DE57-9C1B-42D6-8E77-2C514180F6F8}" type="presOf" srcId="{7076EDA3-9B9F-4BC4-AAA2-0544C0DD051F}" destId="{FAB91C8A-08A4-4131-AD93-C8E33B2E2299}" srcOrd="0" destOrd="0" presId="urn:microsoft.com/office/officeart/2005/8/layout/default"/>
    <dgm:cxn modelId="{F2C870A2-AE91-446D-BFFF-55BB16446BB4}" srcId="{09A51301-4DB1-40C5-8E06-885C3D89A257}" destId="{4E4D80BD-0272-4783-984B-F872A690134C}" srcOrd="0" destOrd="0" parTransId="{2FC628C7-EDA9-474B-9251-85B0B0CCC35F}" sibTransId="{14866B39-8854-4EF7-85DA-03EF8CD00A33}"/>
    <dgm:cxn modelId="{0B0B80A6-3753-4C2F-9F1A-71A9C600B20F}" srcId="{09A51301-4DB1-40C5-8E06-885C3D89A257}" destId="{25BD6E35-F2F3-4FC4-BD97-C6C469B36683}" srcOrd="2" destOrd="0" parTransId="{7802D198-6842-49DB-82C1-349D9CB1B575}" sibTransId="{1E706E72-56F4-4C50-89B1-483E4B8165F4}"/>
    <dgm:cxn modelId="{0D1E0FA8-BBEC-40F3-8ADC-AC169BB00FC4}" srcId="{09A51301-4DB1-40C5-8E06-885C3D89A257}" destId="{7076EDA3-9B9F-4BC4-AAA2-0544C0DD051F}" srcOrd="3" destOrd="0" parTransId="{1F3FA6AC-58AF-4078-B5E4-0BF5478C8B36}" sibTransId="{0D155911-38FC-4207-8A64-25623EFB3F23}"/>
    <dgm:cxn modelId="{3B2B03B8-C66C-4A2A-9634-D34D3E979F76}" srcId="{09A51301-4DB1-40C5-8E06-885C3D89A257}" destId="{64C8BD17-82F6-45D5-8C9F-D37AE0F0C269}" srcOrd="1" destOrd="0" parTransId="{DB64FC4A-75EB-468D-B832-1408FFAE813D}" sibTransId="{3C7A350A-2F2E-4F94-8568-51D333DA686E}"/>
    <dgm:cxn modelId="{D594B961-5C03-43D5-AED8-C82C8625C079}" type="presParOf" srcId="{1885174F-0519-40DC-990E-CA17418CC6EE}" destId="{1C3E899F-8105-42F8-876F-C81F553A04BB}" srcOrd="0" destOrd="0" presId="urn:microsoft.com/office/officeart/2005/8/layout/default"/>
    <dgm:cxn modelId="{43811BA5-8DB4-4FB7-98DC-B2253A5886BF}" type="presParOf" srcId="{1885174F-0519-40DC-990E-CA17418CC6EE}" destId="{45A5D706-EA60-4C8C-AFCE-2AB47BC935E5}" srcOrd="1" destOrd="0" presId="urn:microsoft.com/office/officeart/2005/8/layout/default"/>
    <dgm:cxn modelId="{2F71EF3B-64DD-4A91-9B40-830E60454687}" type="presParOf" srcId="{1885174F-0519-40DC-990E-CA17418CC6EE}" destId="{9B649224-C5D7-4763-A78C-389D651A8EBA}" srcOrd="2" destOrd="0" presId="urn:microsoft.com/office/officeart/2005/8/layout/default"/>
    <dgm:cxn modelId="{EBB11047-D4A9-4BDC-996E-32F3301E49FB}" type="presParOf" srcId="{1885174F-0519-40DC-990E-CA17418CC6EE}" destId="{D145E406-AA91-4812-AB04-4A8533115604}" srcOrd="3" destOrd="0" presId="urn:microsoft.com/office/officeart/2005/8/layout/default"/>
    <dgm:cxn modelId="{74B19144-34D7-484A-8124-DD21896333E1}" type="presParOf" srcId="{1885174F-0519-40DC-990E-CA17418CC6EE}" destId="{E6C81C52-6B04-4A17-8003-E99F2F7238F0}" srcOrd="4" destOrd="0" presId="urn:microsoft.com/office/officeart/2005/8/layout/default"/>
    <dgm:cxn modelId="{3E88916C-C8C3-4025-96A5-3FCAD4F75D44}" type="presParOf" srcId="{1885174F-0519-40DC-990E-CA17418CC6EE}" destId="{AE88BCBF-C680-4BE2-A158-7ABE1F5F4DBD}" srcOrd="5" destOrd="0" presId="urn:microsoft.com/office/officeart/2005/8/layout/default"/>
    <dgm:cxn modelId="{18E00138-1285-4414-ACB8-1312E273DAC4}" type="presParOf" srcId="{1885174F-0519-40DC-990E-CA17418CC6EE}" destId="{FAB91C8A-08A4-4131-AD93-C8E33B2E2299}"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3E899F-8105-42F8-876F-C81F553A04BB}">
      <dsp:nvSpPr>
        <dsp:cNvPr id="0" name=""/>
        <dsp:cNvSpPr/>
      </dsp:nvSpPr>
      <dsp:spPr>
        <a:xfrm>
          <a:off x="591" y="656658"/>
          <a:ext cx="2305596" cy="1383357"/>
        </a:xfrm>
        <a:prstGeom prst="rect">
          <a:avLst/>
        </a:prstGeom>
        <a:solidFill>
          <a:schemeClr val="accent3">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lumMod val="75000"/>
                  <a:lumOff val="25000"/>
                </a:schemeClr>
              </a:solidFill>
            </a:rPr>
            <a:t>Working together towards a shared goal.</a:t>
          </a:r>
        </a:p>
      </dsp:txBody>
      <dsp:txXfrm>
        <a:off x="591" y="656658"/>
        <a:ext cx="2305596" cy="1383357"/>
      </dsp:txXfrm>
    </dsp:sp>
    <dsp:sp modelId="{9B649224-C5D7-4763-A78C-389D651A8EBA}">
      <dsp:nvSpPr>
        <dsp:cNvPr id="0" name=""/>
        <dsp:cNvSpPr/>
      </dsp:nvSpPr>
      <dsp:spPr>
        <a:xfrm>
          <a:off x="2536746" y="656658"/>
          <a:ext cx="2305596" cy="1383357"/>
        </a:xfrm>
        <a:prstGeom prst="rect">
          <a:avLst/>
        </a:prstGeom>
        <a:solidFill>
          <a:schemeClr val="accent3">
            <a:shade val="80000"/>
            <a:hueOff val="0"/>
            <a:satOff val="0"/>
            <a:lumOff val="63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lumMod val="75000"/>
                  <a:lumOff val="25000"/>
                </a:schemeClr>
              </a:solidFill>
            </a:rPr>
            <a:t>Working effectively in an organized fashion</a:t>
          </a:r>
        </a:p>
      </dsp:txBody>
      <dsp:txXfrm>
        <a:off x="2536746" y="656658"/>
        <a:ext cx="2305596" cy="1383357"/>
      </dsp:txXfrm>
    </dsp:sp>
    <dsp:sp modelId="{E6C81C52-6B04-4A17-8003-E99F2F7238F0}">
      <dsp:nvSpPr>
        <dsp:cNvPr id="0" name=""/>
        <dsp:cNvSpPr/>
      </dsp:nvSpPr>
      <dsp:spPr>
        <a:xfrm>
          <a:off x="591" y="2270575"/>
          <a:ext cx="2305596" cy="1383357"/>
        </a:xfrm>
        <a:prstGeom prst="rect">
          <a:avLst/>
        </a:prstGeom>
        <a:solidFill>
          <a:schemeClr val="accent3">
            <a:shade val="80000"/>
            <a:hueOff val="0"/>
            <a:satOff val="0"/>
            <a:lumOff val="127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solidFill>
                <a:schemeClr val="tx1">
                  <a:lumMod val="75000"/>
                  <a:lumOff val="25000"/>
                </a:schemeClr>
              </a:solidFill>
            </a:rPr>
            <a:t>Assigning roles appropriately- fulfilling tasks timely</a:t>
          </a:r>
          <a:endParaRPr lang="en-US" sz="2400" kern="1200" dirty="0">
            <a:solidFill>
              <a:schemeClr val="tx1">
                <a:lumMod val="75000"/>
                <a:lumOff val="25000"/>
              </a:schemeClr>
            </a:solidFill>
          </a:endParaRPr>
        </a:p>
      </dsp:txBody>
      <dsp:txXfrm>
        <a:off x="591" y="2270575"/>
        <a:ext cx="2305596" cy="1383357"/>
      </dsp:txXfrm>
    </dsp:sp>
    <dsp:sp modelId="{FAB91C8A-08A4-4131-AD93-C8E33B2E2299}">
      <dsp:nvSpPr>
        <dsp:cNvPr id="0" name=""/>
        <dsp:cNvSpPr/>
      </dsp:nvSpPr>
      <dsp:spPr>
        <a:xfrm>
          <a:off x="2536746" y="2270575"/>
          <a:ext cx="2305596" cy="1383357"/>
        </a:xfrm>
        <a:prstGeom prst="rect">
          <a:avLst/>
        </a:prstGeom>
        <a:solidFill>
          <a:schemeClr val="accent3">
            <a:shade val="80000"/>
            <a:hueOff val="0"/>
            <a:satOff val="0"/>
            <a:lumOff val="190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solidFill>
                <a:schemeClr val="tx1">
                  <a:lumMod val="75000"/>
                  <a:lumOff val="25000"/>
                </a:schemeClr>
              </a:solidFill>
            </a:rPr>
            <a:t>Supporting each other continually</a:t>
          </a:r>
          <a:endParaRPr lang="en-US" sz="2400" kern="1200" dirty="0">
            <a:solidFill>
              <a:schemeClr val="tx1">
                <a:lumMod val="75000"/>
                <a:lumOff val="25000"/>
              </a:schemeClr>
            </a:solidFill>
          </a:endParaRPr>
        </a:p>
      </dsp:txBody>
      <dsp:txXfrm>
        <a:off x="2536746" y="2270575"/>
        <a:ext cx="2305596" cy="138335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defTabSz="914377"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defTabSz="914377" fontAlgn="auto">
              <a:spcBef>
                <a:spcPts val="0"/>
              </a:spcBef>
              <a:spcAft>
                <a:spcPts val="0"/>
              </a:spcAft>
              <a:defRPr sz="1200">
                <a:latin typeface="+mn-lt"/>
                <a:cs typeface="+mn-cs"/>
              </a:defRPr>
            </a:lvl1pPr>
          </a:lstStyle>
          <a:p>
            <a:pPr>
              <a:defRPr/>
            </a:pPr>
            <a:fld id="{2E0BE447-F7AD-4E80-BB8A-0744DE663795}" type="datetimeFigureOut">
              <a:rPr lang="en-US"/>
              <a:pPr>
                <a:defRPr/>
              </a:pPr>
              <a:t>11/11/2020</a:t>
            </a:fld>
            <a:endParaRPr lang="en-GB"/>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defTabSz="914377"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defTabSz="914377" fontAlgn="auto">
              <a:spcBef>
                <a:spcPts val="0"/>
              </a:spcBef>
              <a:spcAft>
                <a:spcPts val="0"/>
              </a:spcAft>
              <a:defRPr sz="1200">
                <a:latin typeface="+mn-lt"/>
                <a:cs typeface="+mn-cs"/>
              </a:defRPr>
            </a:lvl1pPr>
          </a:lstStyle>
          <a:p>
            <a:pPr>
              <a:defRPr/>
            </a:pPr>
            <a:fld id="{863D6A2B-4732-4F89-A28A-BFDE69C508B6}" type="slidenum">
              <a:rPr lang="en-GB"/>
              <a:pPr>
                <a:defRPr/>
              </a:pPr>
              <a:t>‹#›</a:t>
            </a:fld>
            <a:endParaRPr lang="en-GB"/>
          </a:p>
        </p:txBody>
      </p:sp>
    </p:spTree>
    <p:extLst>
      <p:ext uri="{BB962C8B-B14F-4D97-AF65-F5344CB8AC3E}">
        <p14:creationId xmlns:p14="http://schemas.microsoft.com/office/powerpoint/2010/main" val="12569744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625" cy="341351"/>
          </a:xfrm>
          <a:prstGeom prst="rect">
            <a:avLst/>
          </a:prstGeom>
        </p:spPr>
        <p:txBody>
          <a:bodyPr vert="horz" lIns="91440" tIns="45720" rIns="91440" bIns="45720" rtlCol="0"/>
          <a:lstStyle>
            <a:lvl1pPr algn="l" defTabSz="914377"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621696" y="1"/>
            <a:ext cx="4302625" cy="341351"/>
          </a:xfrm>
          <a:prstGeom prst="rect">
            <a:avLst/>
          </a:prstGeom>
        </p:spPr>
        <p:txBody>
          <a:bodyPr vert="horz" lIns="91440" tIns="45720" rIns="91440" bIns="45720" rtlCol="0"/>
          <a:lstStyle>
            <a:lvl1pPr algn="r" defTabSz="914377" fontAlgn="auto">
              <a:spcBef>
                <a:spcPts val="0"/>
              </a:spcBef>
              <a:spcAft>
                <a:spcPts val="0"/>
              </a:spcAft>
              <a:defRPr sz="1200">
                <a:latin typeface="+mn-lt"/>
                <a:cs typeface="+mn-cs"/>
              </a:defRPr>
            </a:lvl1pPr>
          </a:lstStyle>
          <a:p>
            <a:pPr>
              <a:defRPr/>
            </a:pPr>
            <a:fld id="{383257E4-D33E-4A64-945C-1EECA9E6C744}" type="datetimeFigureOut">
              <a:rPr lang="en-GB"/>
              <a:pPr>
                <a:defRPr/>
              </a:pPr>
              <a:t>11/11/2020</a:t>
            </a:fld>
            <a:endParaRPr lang="en-GB" dirty="0"/>
          </a:p>
        </p:txBody>
      </p:sp>
      <p:sp>
        <p:nvSpPr>
          <p:cNvPr id="4" name="Slide Image Placeholder 3"/>
          <p:cNvSpPr>
            <a:spLocks noGrp="1" noRot="1" noChangeAspect="1"/>
          </p:cNvSpPr>
          <p:nvPr>
            <p:ph type="sldImg" idx="2"/>
          </p:nvPr>
        </p:nvSpPr>
        <p:spPr>
          <a:xfrm>
            <a:off x="3435350" y="850900"/>
            <a:ext cx="3055938" cy="22923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6456324"/>
            <a:ext cx="4302625" cy="341351"/>
          </a:xfrm>
          <a:prstGeom prst="rect">
            <a:avLst/>
          </a:prstGeom>
        </p:spPr>
        <p:txBody>
          <a:bodyPr vert="horz" lIns="91440" tIns="45720" rIns="91440" bIns="45720" rtlCol="0" anchor="b"/>
          <a:lstStyle>
            <a:lvl1pPr algn="l" defTabSz="914377"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621696" y="6456324"/>
            <a:ext cx="4302625" cy="341351"/>
          </a:xfrm>
          <a:prstGeom prst="rect">
            <a:avLst/>
          </a:prstGeom>
        </p:spPr>
        <p:txBody>
          <a:bodyPr vert="horz" lIns="91440" tIns="45720" rIns="91440" bIns="45720" rtlCol="0" anchor="b"/>
          <a:lstStyle>
            <a:lvl1pPr algn="r" defTabSz="914377" fontAlgn="auto">
              <a:spcBef>
                <a:spcPts val="0"/>
              </a:spcBef>
              <a:spcAft>
                <a:spcPts val="0"/>
              </a:spcAft>
              <a:defRPr sz="1200">
                <a:latin typeface="+mn-lt"/>
                <a:cs typeface="+mn-cs"/>
              </a:defRPr>
            </a:lvl1pPr>
          </a:lstStyle>
          <a:p>
            <a:pPr>
              <a:defRPr/>
            </a:pPr>
            <a:fld id="{CBD4C506-B98D-4FF3-898D-7BEE8D6BA651}" type="slidenum">
              <a:rPr lang="en-GB"/>
              <a:pPr>
                <a:defRPr/>
              </a:pPr>
              <a:t>‹#›</a:t>
            </a:fld>
            <a:endParaRPr lang="en-GB" dirty="0"/>
          </a:p>
        </p:txBody>
      </p:sp>
    </p:spTree>
    <p:extLst>
      <p:ext uri="{BB962C8B-B14F-4D97-AF65-F5344CB8AC3E}">
        <p14:creationId xmlns:p14="http://schemas.microsoft.com/office/powerpoint/2010/main" val="1538111886"/>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BD4C506-B98D-4FF3-898D-7BEE8D6BA651}" type="slidenum">
              <a:rPr lang="en-GB" smtClean="0"/>
              <a:pPr>
                <a:defRPr/>
              </a:pPr>
              <a:t>1</a:t>
            </a:fld>
            <a:endParaRPr lang="en-GB" dirty="0"/>
          </a:p>
        </p:txBody>
      </p:sp>
    </p:spTree>
    <p:extLst>
      <p:ext uri="{BB962C8B-B14F-4D97-AF65-F5344CB8AC3E}">
        <p14:creationId xmlns:p14="http://schemas.microsoft.com/office/powerpoint/2010/main" val="3073831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BD4C506-B98D-4FF3-898D-7BEE8D6BA651}" type="slidenum">
              <a:rPr lang="en-GB" smtClean="0"/>
              <a:pPr>
                <a:defRPr/>
              </a:pPr>
              <a:t>2</a:t>
            </a:fld>
            <a:endParaRPr lang="en-GB" dirty="0"/>
          </a:p>
        </p:txBody>
      </p:sp>
    </p:spTree>
    <p:extLst>
      <p:ext uri="{BB962C8B-B14F-4D97-AF65-F5344CB8AC3E}">
        <p14:creationId xmlns:p14="http://schemas.microsoft.com/office/powerpoint/2010/main" val="1121141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BD4C506-B98D-4FF3-898D-7BEE8D6BA651}" type="slidenum">
              <a:rPr lang="en-GB" smtClean="0"/>
              <a:pPr>
                <a:defRPr/>
              </a:pPr>
              <a:t>3</a:t>
            </a:fld>
            <a:endParaRPr lang="en-GB" dirty="0"/>
          </a:p>
        </p:txBody>
      </p:sp>
    </p:spTree>
    <p:extLst>
      <p:ext uri="{BB962C8B-B14F-4D97-AF65-F5344CB8AC3E}">
        <p14:creationId xmlns:p14="http://schemas.microsoft.com/office/powerpoint/2010/main" val="2442619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BD4C506-B98D-4FF3-898D-7BEE8D6BA651}" type="slidenum">
              <a:rPr lang="en-GB" smtClean="0"/>
              <a:pPr>
                <a:defRPr/>
              </a:pPr>
              <a:t>4</a:t>
            </a:fld>
            <a:endParaRPr lang="en-GB" dirty="0"/>
          </a:p>
        </p:txBody>
      </p:sp>
    </p:spTree>
    <p:extLst>
      <p:ext uri="{BB962C8B-B14F-4D97-AF65-F5344CB8AC3E}">
        <p14:creationId xmlns:p14="http://schemas.microsoft.com/office/powerpoint/2010/main" val="897500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9AFE4C-18C1-43E6-98CB-68D8087A0AFE}" type="slidenum">
              <a:rPr lang="en-GB" altLang="en-US"/>
              <a:pPr/>
              <a:t>5</a:t>
            </a:fld>
            <a:endParaRPr lang="en-GB" alt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r>
              <a:rPr lang="en-GB" altLang="en-US" dirty="0"/>
              <a:t>Ask for ideas from students before revealing this list, then share the slide and link to previous comments </a:t>
            </a:r>
          </a:p>
          <a:p>
            <a:r>
              <a:rPr lang="en-GB" altLang="en-US" dirty="0"/>
              <a:t>Conclude by stating that his area of team behaviour is likely to be important in many aspects of study, including short term group work for tutorials and longer term group projects where there are tasks within specific time constraints</a:t>
            </a:r>
          </a:p>
          <a:p>
            <a:endParaRPr lang="en-GB" altLang="en-US" dirty="0"/>
          </a:p>
        </p:txBody>
      </p:sp>
    </p:spTree>
    <p:extLst>
      <p:ext uri="{BB962C8B-B14F-4D97-AF65-F5344CB8AC3E}">
        <p14:creationId xmlns:p14="http://schemas.microsoft.com/office/powerpoint/2010/main" val="2628174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DD4AB5-90AE-4338-A858-E6573D64DD20}" type="slidenum">
              <a:rPr lang="en-GB" altLang="en-US"/>
              <a:pPr/>
              <a:t>6</a:t>
            </a:fld>
            <a:endParaRPr lang="en-GB" altLang="en-US"/>
          </a:p>
        </p:txBody>
      </p:sp>
      <p:sp>
        <p:nvSpPr>
          <p:cNvPr id="111618" name="Rectangle 2"/>
          <p:cNvSpPr>
            <a:spLocks noGrp="1" noRot="1" noChangeAspect="1" noChangeArrowheads="1" noTextEdit="1"/>
          </p:cNvSpPr>
          <p:nvPr>
            <p:ph type="sldImg"/>
          </p:nvPr>
        </p:nvSpPr>
        <p:spPr>
          <a:ln/>
        </p:spPr>
      </p:sp>
      <p:sp>
        <p:nvSpPr>
          <p:cNvPr id="2" name="Notes Placeholder 1"/>
          <p:cNvSpPr>
            <a:spLocks noGrp="1"/>
          </p:cNvSpPr>
          <p:nvPr>
            <p:ph type="body" sz="quarter" idx="10"/>
          </p:nvPr>
        </p:nvSpPr>
        <p:spPr>
          <a:xfrm>
            <a:off x="1004901" y="3271103"/>
            <a:ext cx="7942238" cy="2676455"/>
          </a:xfrm>
        </p:spPr>
        <p:txBody>
          <a:bodyPr/>
          <a:lstStyle/>
          <a:p>
            <a:endParaRPr lang="en-GB"/>
          </a:p>
        </p:txBody>
      </p:sp>
    </p:spTree>
    <p:extLst>
      <p:ext uri="{BB962C8B-B14F-4D97-AF65-F5344CB8AC3E}">
        <p14:creationId xmlns:p14="http://schemas.microsoft.com/office/powerpoint/2010/main" val="2108007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B74C42-5239-40B8-9538-AF350DD03C28}" type="slidenum">
              <a:rPr lang="en-GB" altLang="en-US"/>
              <a:pPr/>
              <a:t>7</a:t>
            </a:fld>
            <a:endParaRPr lang="en-GB" alt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r>
              <a:rPr lang="en-GB" altLang="en-US" dirty="0"/>
              <a:t>Gather students’ ideas and then reveal the list. </a:t>
            </a:r>
          </a:p>
          <a:p>
            <a:r>
              <a:rPr lang="en-GB" altLang="en-US" dirty="0"/>
              <a:t>Conclude by stating that these behaviours help everyone to feel included and valued. Behaviours listed here can be used by any member of the team, they are not just the team leader’s responsibility! The most effective teams will have a number of members who can use a range of these behaviours</a:t>
            </a:r>
          </a:p>
          <a:p>
            <a:endParaRPr lang="en-GB" altLang="en-US" dirty="0"/>
          </a:p>
        </p:txBody>
      </p:sp>
    </p:spTree>
    <p:extLst>
      <p:ext uri="{BB962C8B-B14F-4D97-AF65-F5344CB8AC3E}">
        <p14:creationId xmlns:p14="http://schemas.microsoft.com/office/powerpoint/2010/main" val="3312123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ctrTitle"/>
          </p:nvPr>
        </p:nvSpPr>
        <p:spPr>
          <a:xfrm>
            <a:off x="685800" y="2268445"/>
            <a:ext cx="7772400" cy="1078598"/>
          </a:xfrm>
        </p:spPr>
        <p:txBody>
          <a:bodyPr/>
          <a:lstStyle>
            <a:lvl1pPr algn="ctr">
              <a:defRPr>
                <a:solidFill>
                  <a:schemeClr val="tx2"/>
                </a:solidFill>
                <a:latin typeface="Helvetica" pitchFamily="34" charset="0"/>
              </a:defRPr>
            </a:lvl1pPr>
          </a:lstStyle>
          <a:p>
            <a:r>
              <a:rPr lang="en-US" dirty="0"/>
              <a:t>Click to edit Master title style</a:t>
            </a:r>
            <a:endParaRPr lang="en-GB" dirty="0"/>
          </a:p>
        </p:txBody>
      </p:sp>
      <p:sp>
        <p:nvSpPr>
          <p:cNvPr id="5" name="Subtitle 2"/>
          <p:cNvSpPr>
            <a:spLocks noGrp="1"/>
          </p:cNvSpPr>
          <p:nvPr>
            <p:ph type="subTitle" idx="1"/>
          </p:nvPr>
        </p:nvSpPr>
        <p:spPr>
          <a:xfrm>
            <a:off x="1371600" y="3454901"/>
            <a:ext cx="6400800" cy="935955"/>
          </a:xfrm>
        </p:spPr>
        <p:txBody>
          <a:bodyPr/>
          <a:lstStyle>
            <a:lvl1pPr marL="0" indent="0" algn="ctr">
              <a:buNone/>
              <a:defRPr sz="3200">
                <a:solidFill>
                  <a:schemeClr val="tx1">
                    <a:tint val="75000"/>
                  </a:schemeClr>
                </a:solidFill>
                <a:latin typeface="Helvetica"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dirty="0"/>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4443E-D448-F741-97C6-87DE4741A5F1}"/>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832E46-F045-7744-9C11-08BEED086DF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4975F71-7475-0145-A86B-D19E6F1C512B}"/>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EB8EC5F-C485-8141-815D-913D47A5C69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34CEDFB-4386-D445-8269-A9E2773490FE}"/>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a:extLst>
              <a:ext uri="{FF2B5EF4-FFF2-40B4-BE49-F238E27FC236}">
                <a16:creationId xmlns:a16="http://schemas.microsoft.com/office/drawing/2014/main" id="{D4D809EC-9EBE-1645-9074-F0B9E4BEC14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E5239C6-D49B-1A45-8C46-3C52D04FFFF7}"/>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11" name="Picture 10" descr="A close up of a logo&#10;&#10;Description automatically generated">
            <a:extLst>
              <a:ext uri="{FF2B5EF4-FFF2-40B4-BE49-F238E27FC236}">
                <a16:creationId xmlns:a16="http://schemas.microsoft.com/office/drawing/2014/main" id="{6729CAD2-AD4B-7246-B359-7B133FB705A0}"/>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2416401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85310-992B-C247-88E2-B7F371FEEBA7}"/>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6E1F4753-D447-B949-AF81-491502BEF5F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847B066-5C34-1844-8FA5-981C1DF43B64}"/>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7" name="Picture 6" descr="A close up of a logo&#10;&#10;Description automatically generated">
            <a:extLst>
              <a:ext uri="{FF2B5EF4-FFF2-40B4-BE49-F238E27FC236}">
                <a16:creationId xmlns:a16="http://schemas.microsoft.com/office/drawing/2014/main" id="{6B61427D-182F-3C46-8DCD-25EF558B94C8}"/>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3192553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9C7FCF0-223F-BB4A-B891-8E985991B7F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9B1F647-3606-3D4C-938E-AD9A2B086E72}"/>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6" name="Picture 5" descr="A close up of a logo&#10;&#10;Description automatically generated">
            <a:extLst>
              <a:ext uri="{FF2B5EF4-FFF2-40B4-BE49-F238E27FC236}">
                <a16:creationId xmlns:a16="http://schemas.microsoft.com/office/drawing/2014/main" id="{C93E3FED-A215-1149-8D8B-2094317AFFF8}"/>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2916834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D6B64-8865-9247-848D-9D1F1332FD3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779AEF1-9F3B-7042-8FD2-804E81AD52A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D701AC5-A013-0B49-809B-AF9211E07F7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265C131E-1963-7849-97F1-6A94CA7558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50A351-7B09-3D4D-A5B4-761C94C0066B}"/>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9" name="Picture 8" descr="A close up of a logo&#10;&#10;Description automatically generated">
            <a:extLst>
              <a:ext uri="{FF2B5EF4-FFF2-40B4-BE49-F238E27FC236}">
                <a16:creationId xmlns:a16="http://schemas.microsoft.com/office/drawing/2014/main" id="{163C85B7-CD5B-1E42-A518-1DB00F72AC10}"/>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1793828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2C055-722D-404C-9C14-4561C21950C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21E33DA-3690-B747-8D99-E58539EA4E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EC6700FD-AF0F-B844-A0BC-8C3CEF7CAB5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981CEAA6-3D81-194D-B726-8BFC4062CF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05B912-9E12-1847-8735-5FA76E2360D2}"/>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9" name="Picture 8" descr="A close up of a logo&#10;&#10;Description automatically generated">
            <a:extLst>
              <a:ext uri="{FF2B5EF4-FFF2-40B4-BE49-F238E27FC236}">
                <a16:creationId xmlns:a16="http://schemas.microsoft.com/office/drawing/2014/main" id="{4D2D9583-20A9-D14E-979D-D215159EC694}"/>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2415498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3C442-DE59-BC47-90BA-16D67FCDA6F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D3C3D2-A473-174B-8789-7AEB12CEDF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E76CC96C-26B3-C046-94D6-7137AB33E2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44A599-EBE6-314C-A0E0-F7C82A590FFF}"/>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8" name="Picture 7" descr="A close up of a logo&#10;&#10;Description automatically generated">
            <a:extLst>
              <a:ext uri="{FF2B5EF4-FFF2-40B4-BE49-F238E27FC236}">
                <a16:creationId xmlns:a16="http://schemas.microsoft.com/office/drawing/2014/main" id="{F1199497-B3E2-5A4B-8AF9-36B97490E5D7}"/>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364546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0D5C97-82C6-3443-94B4-8057C30883A7}"/>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18A5EC-2421-A84E-8347-873A304DE87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56DC91B7-0BB2-4B40-B0EE-AF89713175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DF2696-4B10-6947-A5B4-803860B06208}"/>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8" name="Picture 7" descr="A close up of a logo&#10;&#10;Description automatically generated">
            <a:extLst>
              <a:ext uri="{FF2B5EF4-FFF2-40B4-BE49-F238E27FC236}">
                <a16:creationId xmlns:a16="http://schemas.microsoft.com/office/drawing/2014/main" id="{F29E134D-F3D4-9644-910E-BB83DEAC8925}"/>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344466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a:solidFill>
                  <a:schemeClr val="tx2"/>
                </a:solidFill>
                <a:latin typeface="Helvetica"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1800">
                <a:latin typeface="Helvetica" pitchFamily="34" charset="0"/>
              </a:defRPr>
            </a:lvl1pPr>
            <a:lvl2pPr>
              <a:defRPr sz="1400">
                <a:latin typeface="Helvetica" pitchFamily="34" charset="0"/>
              </a:defRPr>
            </a:lvl2pPr>
            <a:lvl3pPr>
              <a:defRPr sz="1200">
                <a:latin typeface="Helvetica" pitchFamily="34" charset="0"/>
              </a:defRPr>
            </a:lvl3pPr>
            <a:lvl4pPr>
              <a:defRPr sz="1100">
                <a:latin typeface="Helvetica" pitchFamily="34" charset="0"/>
              </a:defRPr>
            </a:lvl4pPr>
            <a:lvl5pPr>
              <a:defRPr sz="1100">
                <a:latin typeface="Helvetic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968707"/>
            <a:ext cx="4038600" cy="4525433"/>
          </a:xfrm>
        </p:spPr>
        <p:txBody>
          <a:bodyPr/>
          <a:lstStyle>
            <a:lvl1pPr>
              <a:defRPr sz="1800"/>
            </a:lvl1pPr>
            <a:lvl2pPr>
              <a:defRPr sz="1400"/>
            </a:lvl2pPr>
            <a:lvl3pPr>
              <a:defRPr sz="1200"/>
            </a:lvl3pPr>
            <a:lvl4pPr>
              <a:defRPr sz="1100"/>
            </a:lvl4pPr>
            <a:lvl5pPr>
              <a:defRPr sz="11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22313" y="2957280"/>
            <a:ext cx="7772400" cy="1362075"/>
          </a:xfrm>
        </p:spPr>
        <p:txBody>
          <a:bodyPr anchor="t"/>
          <a:lstStyle>
            <a:lvl1pPr algn="l">
              <a:defRPr sz="4000" b="1" cap="all">
                <a:solidFill>
                  <a:schemeClr val="tx2"/>
                </a:solidFill>
                <a:latin typeface="Helvetica" pitchFamily="34" charset="0"/>
              </a:defRPr>
            </a:lvl1pPr>
          </a:lstStyle>
          <a:p>
            <a:r>
              <a:rPr lang="en-US"/>
              <a:t>Click to edit Master title style</a:t>
            </a:r>
            <a:endParaRPr lang="en-GB" dirty="0"/>
          </a:p>
        </p:txBody>
      </p:sp>
      <p:sp>
        <p:nvSpPr>
          <p:cNvPr id="5" name="Text Placeholder 2"/>
          <p:cNvSpPr>
            <a:spLocks noGrp="1"/>
          </p:cNvSpPr>
          <p:nvPr>
            <p:ph type="body" idx="1"/>
          </p:nvPr>
        </p:nvSpPr>
        <p:spPr>
          <a:xfrm>
            <a:off x="722313" y="1457093"/>
            <a:ext cx="7772400" cy="1500187"/>
          </a:xfrm>
        </p:spPr>
        <p:txBody>
          <a:bodyPr anchor="b"/>
          <a:lstStyle>
            <a:lvl1pPr marL="0" indent="0">
              <a:buNone/>
              <a:defRPr sz="2800">
                <a:solidFill>
                  <a:schemeClr val="tx1">
                    <a:tint val="75000"/>
                  </a:schemeClr>
                </a:solidFill>
                <a:latin typeface="Helvetica" pitchFamily="34" charset="0"/>
              </a:defRPr>
            </a:lvl1pPr>
            <a:lvl2pPr marL="609570" indent="0">
              <a:buNone/>
              <a:defRPr sz="2400">
                <a:solidFill>
                  <a:schemeClr val="tx1">
                    <a:tint val="75000"/>
                  </a:schemeClr>
                </a:solidFill>
              </a:defRPr>
            </a:lvl2pPr>
            <a:lvl3pPr marL="1219140" indent="0">
              <a:buNone/>
              <a:defRPr sz="2100">
                <a:solidFill>
                  <a:schemeClr val="tx1">
                    <a:tint val="75000"/>
                  </a:schemeClr>
                </a:solidFill>
              </a:defRPr>
            </a:lvl3pPr>
            <a:lvl4pPr marL="1828709" indent="0">
              <a:buNone/>
              <a:defRPr sz="1900">
                <a:solidFill>
                  <a:schemeClr val="tx1">
                    <a:tint val="75000"/>
                  </a:schemeClr>
                </a:solidFill>
              </a:defRPr>
            </a:lvl4pPr>
            <a:lvl5pPr marL="2438278" indent="0">
              <a:buNone/>
              <a:defRPr sz="1900">
                <a:solidFill>
                  <a:schemeClr val="tx1">
                    <a:tint val="75000"/>
                  </a:schemeClr>
                </a:solidFill>
              </a:defRPr>
            </a:lvl5pPr>
            <a:lvl6pPr marL="3047848" indent="0">
              <a:buNone/>
              <a:defRPr sz="1900">
                <a:solidFill>
                  <a:schemeClr val="tx1">
                    <a:tint val="75000"/>
                  </a:schemeClr>
                </a:solidFill>
              </a:defRPr>
            </a:lvl6pPr>
            <a:lvl7pPr marL="3657418" indent="0">
              <a:buNone/>
              <a:defRPr sz="1900">
                <a:solidFill>
                  <a:schemeClr val="tx1">
                    <a:tint val="75000"/>
                  </a:schemeClr>
                </a:solidFill>
              </a:defRPr>
            </a:lvl7pPr>
            <a:lvl8pPr marL="4266987" indent="0">
              <a:buNone/>
              <a:defRPr sz="1900">
                <a:solidFill>
                  <a:schemeClr val="tx1">
                    <a:tint val="75000"/>
                  </a:schemeClr>
                </a:solidFill>
              </a:defRPr>
            </a:lvl8pPr>
            <a:lvl9pPr marL="4876557" indent="0">
              <a:buNone/>
              <a:defRPr sz="1900">
                <a:solidFill>
                  <a:schemeClr val="tx1">
                    <a:tint val="75000"/>
                  </a:schemeClr>
                </a:solidFill>
              </a:defRPr>
            </a:lvl9pPr>
          </a:lstStyle>
          <a:p>
            <a:pPr lvl="0"/>
            <a:r>
              <a:rPr lang="en-US"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latin typeface="Helvetica" pitchFamily="34" charset="0"/>
              </a:defRPr>
            </a:lvl1pPr>
          </a:lstStyle>
          <a:p>
            <a:r>
              <a:rPr lang="en-US" dirty="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B8905-34F2-2041-BE00-D3679613EE41}"/>
              </a:ext>
            </a:extLst>
          </p:cNvPr>
          <p:cNvSpPr>
            <a:spLocks noGrp="1"/>
          </p:cNvSpPr>
          <p:nvPr>
            <p:ph type="ctrTitle"/>
          </p:nvPr>
        </p:nvSpPr>
        <p:spPr>
          <a:xfrm>
            <a:off x="1143000" y="1964724"/>
            <a:ext cx="6858000" cy="1545239"/>
          </a:xfrm>
        </p:spPr>
        <p:txBody>
          <a:bodyPr anchor="b"/>
          <a:lstStyle>
            <a:lvl1pPr algn="ctr">
              <a:defRPr sz="45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BAF0C49B-3B3D-B14F-9236-E4FE60DC37B8}"/>
              </a:ext>
            </a:extLst>
          </p:cNvPr>
          <p:cNvSpPr>
            <a:spLocks noGrp="1"/>
          </p:cNvSpPr>
          <p:nvPr>
            <p:ph type="subTitle" idx="1"/>
          </p:nvPr>
        </p:nvSpPr>
        <p:spPr>
          <a:xfrm>
            <a:off x="1143000" y="3602038"/>
            <a:ext cx="6858000" cy="1655762"/>
          </a:xfrm>
        </p:spPr>
        <p:txBody>
          <a:bodyPr anchor="ct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5" name="Footer Placeholder 4">
            <a:extLst>
              <a:ext uri="{FF2B5EF4-FFF2-40B4-BE49-F238E27FC236}">
                <a16:creationId xmlns:a16="http://schemas.microsoft.com/office/drawing/2014/main" id="{89BD5AA9-A188-E64C-9990-E44DAA96FD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26472B-9466-6D41-98A5-A0825A527CEF}"/>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7" name="Picture 6" descr="A close up of a logo&#10;&#10;Description automatically generated">
            <a:extLst>
              <a:ext uri="{FF2B5EF4-FFF2-40B4-BE49-F238E27FC236}">
                <a16:creationId xmlns:a16="http://schemas.microsoft.com/office/drawing/2014/main" id="{58AA84EB-802D-FF45-97F6-5F1178C2625A}"/>
              </a:ext>
            </a:extLst>
          </p:cNvPr>
          <p:cNvPicPr>
            <a:picLocks noChangeAspect="1"/>
          </p:cNvPicPr>
          <p:nvPr/>
        </p:nvPicPr>
        <p:blipFill>
          <a:blip r:embed="rId2"/>
          <a:stretch>
            <a:fillRect/>
          </a:stretch>
        </p:blipFill>
        <p:spPr>
          <a:xfrm>
            <a:off x="437253" y="637847"/>
            <a:ext cx="2591698" cy="1234800"/>
          </a:xfrm>
          <a:prstGeom prst="rect">
            <a:avLst/>
          </a:prstGeom>
        </p:spPr>
      </p:pic>
    </p:spTree>
    <p:extLst>
      <p:ext uri="{BB962C8B-B14F-4D97-AF65-F5344CB8AC3E}">
        <p14:creationId xmlns:p14="http://schemas.microsoft.com/office/powerpoint/2010/main" val="1869833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858FB-4F62-CD43-88D1-7F91AAEA0FD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B61BF25-2028-FB4F-BF39-1CE0FF8661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CE56DF6A-6868-F944-896C-394BE59938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A3F1FE-2339-6841-A4C5-22321D08EE80}"/>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8" name="Picture 7" descr="A close up of a logo&#10;&#10;Description automatically generated">
            <a:extLst>
              <a:ext uri="{FF2B5EF4-FFF2-40B4-BE49-F238E27FC236}">
                <a16:creationId xmlns:a16="http://schemas.microsoft.com/office/drawing/2014/main" id="{DF350D6D-7D62-4C41-AC52-D107E15D6A1A}"/>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157466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069BE-D715-A741-84CB-72A6DD31D6DB}"/>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353233B-757E-A846-8DE2-C5D36FA40944}"/>
              </a:ext>
            </a:extLst>
          </p:cNvPr>
          <p:cNvSpPr>
            <a:spLocks noGrp="1"/>
          </p:cNvSpPr>
          <p:nvPr>
            <p:ph type="body" idx="1"/>
          </p:nvPr>
        </p:nvSpPr>
        <p:spPr>
          <a:xfrm>
            <a:off x="623888" y="4589464"/>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A8A9CAB9-FDF7-4444-B682-BFDE1E7516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85E8DC-3A3C-6146-BEB9-457CA816D64E}"/>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7" name="Picture 6" descr="A close up of a logo&#10;&#10;Description automatically generated">
            <a:extLst>
              <a:ext uri="{FF2B5EF4-FFF2-40B4-BE49-F238E27FC236}">
                <a16:creationId xmlns:a16="http://schemas.microsoft.com/office/drawing/2014/main" id="{26955B1A-3AE3-7440-998A-D76A26784CC1}"/>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116753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A3D60-FC02-864C-BED4-7956BDEDFC18}"/>
              </a:ext>
            </a:extLst>
          </p:cNvPr>
          <p:cNvSpPr>
            <a:spLocks noGrp="1"/>
          </p:cNvSpPr>
          <p:nvPr>
            <p:ph type="title"/>
          </p:nvPr>
        </p:nvSpPr>
        <p:spPr/>
        <p:txBody>
          <a:bodyPr/>
          <a:lstStyle>
            <a:lvl1pPr>
              <a:defRPr>
                <a:latin typeface="+mn-lt"/>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BF15CDDB-3EA1-4744-A3D0-AE615D5D3456}"/>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B99B77FC-6D07-EB47-AC03-CF8BE76B2046}"/>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09C1E9FF-A18E-504F-9001-762EB67B6C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086853-70DD-6040-86D9-A33DDA5BC8EC}"/>
              </a:ext>
            </a:extLst>
          </p:cNvPr>
          <p:cNvSpPr>
            <a:spLocks noGrp="1"/>
          </p:cNvSpPr>
          <p:nvPr>
            <p:ph type="sldNum" sz="quarter" idx="12"/>
          </p:nvPr>
        </p:nvSpPr>
        <p:spPr/>
        <p:txBody>
          <a:bodyPr/>
          <a:lstStyle/>
          <a:p>
            <a:fld id="{B44A00A9-2A49-5544-9028-36E285FE106B}" type="slidenum">
              <a:rPr lang="en-GB" smtClean="0"/>
              <a:t>‹#›</a:t>
            </a:fld>
            <a:endParaRPr lang="en-GB"/>
          </a:p>
        </p:txBody>
      </p:sp>
      <p:pic>
        <p:nvPicPr>
          <p:cNvPr id="9" name="Picture 8" descr="A close up of a logo&#10;&#10;Description automatically generated">
            <a:extLst>
              <a:ext uri="{FF2B5EF4-FFF2-40B4-BE49-F238E27FC236}">
                <a16:creationId xmlns:a16="http://schemas.microsoft.com/office/drawing/2014/main" id="{70C35280-1A81-8E46-9D4B-278CB8CA3B7C}"/>
              </a:ext>
            </a:extLst>
          </p:cNvPr>
          <p:cNvPicPr>
            <a:picLocks noChangeAspect="1"/>
          </p:cNvPicPr>
          <p:nvPr/>
        </p:nvPicPr>
        <p:blipFill>
          <a:blip r:embed="rId2"/>
          <a:stretch>
            <a:fillRect/>
          </a:stretch>
        </p:blipFill>
        <p:spPr>
          <a:xfrm>
            <a:off x="223650" y="6176963"/>
            <a:ext cx="810000" cy="385920"/>
          </a:xfrm>
          <a:prstGeom prst="rect">
            <a:avLst/>
          </a:prstGeom>
        </p:spPr>
      </p:pic>
    </p:spTree>
    <p:extLst>
      <p:ext uri="{BB962C8B-B14F-4D97-AF65-F5344CB8AC3E}">
        <p14:creationId xmlns:p14="http://schemas.microsoft.com/office/powerpoint/2010/main" val="14367163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501650"/>
          </a:xfrm>
          <a:prstGeom prst="rect">
            <a:avLst/>
          </a:prstGeom>
          <a:noFill/>
          <a:ln w="9525">
            <a:noFill/>
            <a:miter lim="800000"/>
            <a:headEnd/>
            <a:tailEnd/>
          </a:ln>
        </p:spPr>
        <p:txBody>
          <a:bodyPr vert="horz" wrap="square" lIns="121914" tIns="60957" rIns="121914" bIns="60957"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457200" y="962025"/>
            <a:ext cx="8229600" cy="4694238"/>
          </a:xfrm>
          <a:prstGeom prst="rect">
            <a:avLst/>
          </a:prstGeom>
          <a:noFill/>
          <a:ln w="9525">
            <a:noFill/>
            <a:miter lim="800000"/>
            <a:headEnd/>
            <a:tailEnd/>
          </a:ln>
        </p:spPr>
        <p:txBody>
          <a:bodyPr vert="horz" wrap="square" lIns="121914" tIns="60957" rIns="121914" bIns="6095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Lst>
  <p:txStyles>
    <p:titleStyle>
      <a:lvl1pPr algn="l" rtl="0" eaLnBrk="0" fontAlgn="base" hangingPunct="0">
        <a:spcBef>
          <a:spcPct val="0"/>
        </a:spcBef>
        <a:spcAft>
          <a:spcPct val="0"/>
        </a:spcAft>
        <a:defRPr sz="3600" kern="1200">
          <a:solidFill>
            <a:schemeClr val="tx2"/>
          </a:solidFill>
          <a:latin typeface="Helvetica" pitchFamily="34" charset="0"/>
          <a:ea typeface="ＭＳ Ｐゴシック" charset="0"/>
          <a:cs typeface="+mj-cs"/>
        </a:defRPr>
      </a:lvl1pPr>
      <a:lvl2pPr algn="l" rtl="0" eaLnBrk="0" fontAlgn="base" hangingPunct="0">
        <a:spcBef>
          <a:spcPct val="0"/>
        </a:spcBef>
        <a:spcAft>
          <a:spcPct val="0"/>
        </a:spcAft>
        <a:defRPr sz="3600">
          <a:solidFill>
            <a:schemeClr val="tx2"/>
          </a:solidFill>
          <a:latin typeface="Helvetica" pitchFamily="34" charset="0"/>
          <a:ea typeface="ＭＳ Ｐゴシック" charset="0"/>
        </a:defRPr>
      </a:lvl2pPr>
      <a:lvl3pPr algn="l" rtl="0" eaLnBrk="0" fontAlgn="base" hangingPunct="0">
        <a:spcBef>
          <a:spcPct val="0"/>
        </a:spcBef>
        <a:spcAft>
          <a:spcPct val="0"/>
        </a:spcAft>
        <a:defRPr sz="3600">
          <a:solidFill>
            <a:schemeClr val="tx2"/>
          </a:solidFill>
          <a:latin typeface="Helvetica" pitchFamily="34" charset="0"/>
          <a:ea typeface="ＭＳ Ｐゴシック" charset="0"/>
        </a:defRPr>
      </a:lvl3pPr>
      <a:lvl4pPr algn="l" rtl="0" eaLnBrk="0" fontAlgn="base" hangingPunct="0">
        <a:spcBef>
          <a:spcPct val="0"/>
        </a:spcBef>
        <a:spcAft>
          <a:spcPct val="0"/>
        </a:spcAft>
        <a:defRPr sz="3600">
          <a:solidFill>
            <a:schemeClr val="tx2"/>
          </a:solidFill>
          <a:latin typeface="Helvetica" pitchFamily="34" charset="0"/>
          <a:ea typeface="ＭＳ Ｐゴシック" charset="0"/>
        </a:defRPr>
      </a:lvl4pPr>
      <a:lvl5pPr algn="l" rtl="0" eaLnBrk="0" fontAlgn="base" hangingPunct="0">
        <a:spcBef>
          <a:spcPct val="0"/>
        </a:spcBef>
        <a:spcAft>
          <a:spcPct val="0"/>
        </a:spcAft>
        <a:defRPr sz="3600">
          <a:solidFill>
            <a:schemeClr val="tx2"/>
          </a:solidFill>
          <a:latin typeface="Helvetica" pitchFamily="34" charset="0"/>
          <a:ea typeface="ＭＳ Ｐゴシック" charset="0"/>
        </a:defRPr>
      </a:lvl5pPr>
      <a:lvl6pPr marL="609570" algn="ctr" rtl="0" fontAlgn="base">
        <a:spcBef>
          <a:spcPct val="0"/>
        </a:spcBef>
        <a:spcAft>
          <a:spcPct val="0"/>
        </a:spcAft>
        <a:defRPr sz="5900">
          <a:solidFill>
            <a:schemeClr val="tx1"/>
          </a:solidFill>
          <a:latin typeface="Calibri" pitchFamily="34" charset="0"/>
        </a:defRPr>
      </a:lvl6pPr>
      <a:lvl7pPr marL="1219140" algn="ctr" rtl="0" fontAlgn="base">
        <a:spcBef>
          <a:spcPct val="0"/>
        </a:spcBef>
        <a:spcAft>
          <a:spcPct val="0"/>
        </a:spcAft>
        <a:defRPr sz="5900">
          <a:solidFill>
            <a:schemeClr val="tx1"/>
          </a:solidFill>
          <a:latin typeface="Calibri" pitchFamily="34" charset="0"/>
        </a:defRPr>
      </a:lvl7pPr>
      <a:lvl8pPr marL="1828709" algn="ctr" rtl="0" fontAlgn="base">
        <a:spcBef>
          <a:spcPct val="0"/>
        </a:spcBef>
        <a:spcAft>
          <a:spcPct val="0"/>
        </a:spcAft>
        <a:defRPr sz="5900">
          <a:solidFill>
            <a:schemeClr val="tx1"/>
          </a:solidFill>
          <a:latin typeface="Calibri" pitchFamily="34" charset="0"/>
        </a:defRPr>
      </a:lvl8pPr>
      <a:lvl9pPr marL="2438278" algn="ctr" rtl="0" fontAlgn="base">
        <a:spcBef>
          <a:spcPct val="0"/>
        </a:spcBef>
        <a:spcAft>
          <a:spcPct val="0"/>
        </a:spcAft>
        <a:defRPr sz="5900">
          <a:solidFill>
            <a:schemeClr val="tx1"/>
          </a:solidFill>
          <a:latin typeface="Calibri" pitchFamily="34" charset="0"/>
        </a:defRPr>
      </a:lvl9pPr>
    </p:titleStyle>
    <p:bodyStyle>
      <a:lvl1pPr marL="455613" indent="-455613" algn="l" rtl="0" eaLnBrk="0" fontAlgn="base" hangingPunct="0">
        <a:spcBef>
          <a:spcPct val="20000"/>
        </a:spcBef>
        <a:spcAft>
          <a:spcPct val="0"/>
        </a:spcAft>
        <a:buFont typeface="Arial" charset="0"/>
        <a:buChar char="•"/>
        <a:defRPr sz="2000" kern="1200">
          <a:solidFill>
            <a:schemeClr val="tx1"/>
          </a:solidFill>
          <a:latin typeface="Helvetica" pitchFamily="34" charset="0"/>
          <a:ea typeface="ＭＳ Ｐゴシック" charset="0"/>
          <a:cs typeface="+mn-cs"/>
        </a:defRPr>
      </a:lvl1pPr>
      <a:lvl2pPr marL="989013" indent="-379413" algn="l" rtl="0" eaLnBrk="0" fontAlgn="base" hangingPunct="0">
        <a:spcBef>
          <a:spcPct val="20000"/>
        </a:spcBef>
        <a:spcAft>
          <a:spcPct val="0"/>
        </a:spcAft>
        <a:buFont typeface="Arial" charset="0"/>
        <a:buChar char="–"/>
        <a:defRPr kern="1200">
          <a:solidFill>
            <a:schemeClr val="tx1"/>
          </a:solidFill>
          <a:latin typeface="Helvetica" pitchFamily="34" charset="0"/>
          <a:ea typeface="ＭＳ Ｐゴシック" charset="0"/>
          <a:cs typeface="+mn-cs"/>
        </a:defRPr>
      </a:lvl2pPr>
      <a:lvl3pPr marL="1522413" indent="-303213" algn="l" rtl="0" eaLnBrk="0" fontAlgn="base" hangingPunct="0">
        <a:spcBef>
          <a:spcPct val="20000"/>
        </a:spcBef>
        <a:spcAft>
          <a:spcPct val="0"/>
        </a:spcAft>
        <a:buFont typeface="Arial" charset="0"/>
        <a:buChar char="•"/>
        <a:defRPr sz="1400" kern="1200">
          <a:solidFill>
            <a:schemeClr val="tx1"/>
          </a:solidFill>
          <a:latin typeface="Helvetica" pitchFamily="34" charset="0"/>
          <a:ea typeface="ＭＳ Ｐゴシック" charset="0"/>
          <a:cs typeface="+mn-cs"/>
        </a:defRPr>
      </a:lvl3pPr>
      <a:lvl4pPr marL="2132013" indent="-303213" algn="l" rtl="0" eaLnBrk="0" fontAlgn="base" hangingPunct="0">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4pPr>
      <a:lvl5pPr marL="2741613" indent="-303213" algn="l" rtl="0" eaLnBrk="0" fontAlgn="base" hangingPunct="0">
        <a:spcBef>
          <a:spcPct val="20000"/>
        </a:spcBef>
        <a:spcAft>
          <a:spcPct val="0"/>
        </a:spcAft>
        <a:buFont typeface="Arial" charset="0"/>
        <a:buChar char="»"/>
        <a:defRPr sz="1200" kern="1200">
          <a:solidFill>
            <a:schemeClr val="tx1"/>
          </a:solidFill>
          <a:latin typeface="Helvetica" pitchFamily="34" charset="0"/>
          <a:ea typeface="ＭＳ Ｐゴシック" charset="0"/>
          <a:cs typeface="+mn-cs"/>
        </a:defRPr>
      </a:lvl5pPr>
      <a:lvl6pPr marL="335263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F8E63A-EBD2-8D45-885B-5BAC19027D6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F775FEB-E3EC-7F40-8E93-76FE01182AE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05512B56-68AD-4143-807C-0E068BFC5ED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solidFill>
              </a:defRPr>
            </a:lvl1pPr>
          </a:lstStyle>
          <a:p>
            <a:endParaRPr lang="en-GB"/>
          </a:p>
        </p:txBody>
      </p:sp>
      <p:sp>
        <p:nvSpPr>
          <p:cNvPr id="6" name="Slide Number Placeholder 5">
            <a:extLst>
              <a:ext uri="{FF2B5EF4-FFF2-40B4-BE49-F238E27FC236}">
                <a16:creationId xmlns:a16="http://schemas.microsoft.com/office/drawing/2014/main" id="{AD2F417A-7083-044A-9032-1896984F252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solidFill>
              </a:defRPr>
            </a:lvl1pPr>
          </a:lstStyle>
          <a:p>
            <a:fld id="{B44A00A9-2A49-5544-9028-36E285FE106B}" type="slidenum">
              <a:rPr lang="en-GB" smtClean="0"/>
              <a:pPr/>
              <a:t>‹#›</a:t>
            </a:fld>
            <a:endParaRPr lang="en-GB"/>
          </a:p>
        </p:txBody>
      </p:sp>
    </p:spTree>
    <p:extLst>
      <p:ext uri="{BB962C8B-B14F-4D97-AF65-F5344CB8AC3E}">
        <p14:creationId xmlns:p14="http://schemas.microsoft.com/office/powerpoint/2010/main" val="1347683953"/>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l" defTabSz="685800" rtl="0" eaLnBrk="1" latinLnBrk="0" hangingPunct="1">
        <a:lnSpc>
          <a:spcPct val="90000"/>
        </a:lnSpc>
        <a:spcBef>
          <a:spcPct val="0"/>
        </a:spcBef>
        <a:buNone/>
        <a:defRPr sz="405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Group Work 2 </a:t>
            </a:r>
            <a:br>
              <a:rPr lang="en-GB" dirty="0"/>
            </a:br>
            <a:r>
              <a:rPr lang="en-GB" dirty="0">
                <a:cs typeface="Calibri"/>
              </a:rPr>
              <a:t>Roles and Responsibilities of </a:t>
            </a:r>
            <a:r>
              <a:rPr lang="en-GB">
                <a:cs typeface="Calibri"/>
              </a:rPr>
              <a:t>Group or Team Members</a:t>
            </a:r>
            <a:endParaRPr lang="en-US"/>
          </a:p>
        </p:txBody>
      </p:sp>
      <p:sp>
        <p:nvSpPr>
          <p:cNvPr id="3" name="Subtitle 2"/>
          <p:cNvSpPr>
            <a:spLocks noGrp="1"/>
          </p:cNvSpPr>
          <p:nvPr>
            <p:ph type="subTitle" idx="1"/>
          </p:nvPr>
        </p:nvSpPr>
        <p:spPr/>
        <p:txBody>
          <a:bodyPr/>
          <a:lstStyle/>
          <a:p>
            <a:r>
              <a:rPr lang="en-GB" dirty="0"/>
              <a:t>Learning Development</a:t>
            </a:r>
          </a:p>
        </p:txBody>
      </p:sp>
    </p:spTree>
    <p:extLst>
      <p:ext uri="{BB962C8B-B14F-4D97-AF65-F5344CB8AC3E}">
        <p14:creationId xmlns:p14="http://schemas.microsoft.com/office/powerpoint/2010/main" val="86336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outcomes</a:t>
            </a:r>
          </a:p>
        </p:txBody>
      </p:sp>
      <p:sp>
        <p:nvSpPr>
          <p:cNvPr id="3" name="Content Placeholder 2"/>
          <p:cNvSpPr>
            <a:spLocks noGrp="1"/>
          </p:cNvSpPr>
          <p:nvPr>
            <p:ph idx="1"/>
          </p:nvPr>
        </p:nvSpPr>
        <p:spPr/>
        <p:txBody>
          <a:bodyPr/>
          <a:lstStyle/>
          <a:p>
            <a:pPr lvl="0">
              <a:lnSpc>
                <a:spcPct val="150000"/>
              </a:lnSpc>
            </a:pPr>
            <a:r>
              <a:rPr lang="en-GB" sz="2400" dirty="0"/>
              <a:t>Identify roles within a group/team</a:t>
            </a:r>
          </a:p>
          <a:p>
            <a:pPr lvl="0">
              <a:lnSpc>
                <a:spcPct val="150000"/>
              </a:lnSpc>
            </a:pPr>
            <a:r>
              <a:rPr lang="en-GB" sz="2400" dirty="0"/>
              <a:t>Establish how group work can be transformed into </a:t>
            </a:r>
            <a:r>
              <a:rPr lang="en-GB" sz="2400" i="1" dirty="0"/>
              <a:t>effective</a:t>
            </a:r>
            <a:r>
              <a:rPr lang="en-GB" sz="2400" dirty="0"/>
              <a:t> team work</a:t>
            </a:r>
          </a:p>
          <a:p>
            <a:pPr lvl="0">
              <a:lnSpc>
                <a:spcPct val="150000"/>
              </a:lnSpc>
            </a:pPr>
            <a:r>
              <a:rPr lang="en-GB" sz="2400" dirty="0"/>
              <a:t>Explore the relationship between different roles in a group/team and group dynamics</a:t>
            </a:r>
          </a:p>
        </p:txBody>
      </p:sp>
    </p:spTree>
    <p:extLst>
      <p:ext uri="{BB962C8B-B14F-4D97-AF65-F5344CB8AC3E}">
        <p14:creationId xmlns:p14="http://schemas.microsoft.com/office/powerpoint/2010/main" val="418992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From a group to a team</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98119308"/>
              </p:ext>
            </p:extLst>
          </p:nvPr>
        </p:nvGraphicFramePr>
        <p:xfrm>
          <a:off x="3623733" y="1676401"/>
          <a:ext cx="4842934" cy="4310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694267" y="2523064"/>
            <a:ext cx="2590800" cy="189653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2400" dirty="0">
                <a:solidFill>
                  <a:schemeClr val="tx1">
                    <a:lumMod val="75000"/>
                    <a:lumOff val="25000"/>
                  </a:schemeClr>
                </a:solidFill>
              </a:rPr>
              <a:t>A number of people working together for a period of time.</a:t>
            </a:r>
          </a:p>
        </p:txBody>
      </p:sp>
      <p:sp>
        <p:nvSpPr>
          <p:cNvPr id="7" name="TextBox 6"/>
          <p:cNvSpPr txBox="1"/>
          <p:nvPr/>
        </p:nvSpPr>
        <p:spPr>
          <a:xfrm>
            <a:off x="1151471" y="1507067"/>
            <a:ext cx="1507066" cy="461665"/>
          </a:xfrm>
          <a:prstGeom prst="rect">
            <a:avLst/>
          </a:prstGeom>
          <a:noFill/>
        </p:spPr>
        <p:txBody>
          <a:bodyPr wrap="square" rtlCol="0">
            <a:spAutoFit/>
          </a:bodyPr>
          <a:lstStyle/>
          <a:p>
            <a:pPr algn="ctr"/>
            <a:r>
              <a:rPr lang="en-GB" sz="2400" b="1" dirty="0">
                <a:solidFill>
                  <a:srgbClr val="002060"/>
                </a:solidFill>
              </a:rPr>
              <a:t>Group</a:t>
            </a:r>
          </a:p>
        </p:txBody>
      </p:sp>
      <p:sp>
        <p:nvSpPr>
          <p:cNvPr id="8" name="TextBox 7"/>
          <p:cNvSpPr txBox="1"/>
          <p:nvPr/>
        </p:nvSpPr>
        <p:spPr>
          <a:xfrm>
            <a:off x="5113871" y="1524000"/>
            <a:ext cx="1507066" cy="461665"/>
          </a:xfrm>
          <a:prstGeom prst="rect">
            <a:avLst/>
          </a:prstGeom>
          <a:noFill/>
        </p:spPr>
        <p:txBody>
          <a:bodyPr wrap="square" rtlCol="0">
            <a:spAutoFit/>
          </a:bodyPr>
          <a:lstStyle/>
          <a:p>
            <a:pPr algn="ctr"/>
            <a:r>
              <a:rPr lang="en-GB" sz="2400" b="1" dirty="0">
                <a:solidFill>
                  <a:srgbClr val="002060"/>
                </a:solidFill>
              </a:rPr>
              <a:t>Team</a:t>
            </a:r>
          </a:p>
        </p:txBody>
      </p:sp>
    </p:spTree>
    <p:extLst>
      <p:ext uri="{BB962C8B-B14F-4D97-AF65-F5344CB8AC3E}">
        <p14:creationId xmlns:p14="http://schemas.microsoft.com/office/powerpoint/2010/main" val="210046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Roles</a:t>
            </a:r>
          </a:p>
        </p:txBody>
      </p:sp>
      <p:sp>
        <p:nvSpPr>
          <p:cNvPr id="3" name="Content Placeholder 2"/>
          <p:cNvSpPr>
            <a:spLocks noGrp="1"/>
          </p:cNvSpPr>
          <p:nvPr>
            <p:ph idx="1"/>
          </p:nvPr>
        </p:nvSpPr>
        <p:spPr/>
        <p:txBody>
          <a:bodyPr/>
          <a:lstStyle/>
          <a:p>
            <a:pPr marL="0" indent="0">
              <a:buNone/>
            </a:pPr>
            <a:r>
              <a:rPr lang="en-GB" sz="2400" dirty="0"/>
              <a:t>What roles are required for effective group/team work?</a:t>
            </a:r>
          </a:p>
          <a:p>
            <a:pPr marL="0" indent="0">
              <a:buNone/>
            </a:pPr>
            <a:endParaRPr lang="en-GB" sz="2400" dirty="0"/>
          </a:p>
          <a:p>
            <a:r>
              <a:rPr lang="en-GB" sz="2400" dirty="0"/>
              <a:t>leader/coordinator </a:t>
            </a:r>
          </a:p>
          <a:p>
            <a:r>
              <a:rPr lang="en-GB" sz="2400" dirty="0"/>
              <a:t>coach/mentor</a:t>
            </a:r>
          </a:p>
          <a:p>
            <a:r>
              <a:rPr lang="en-GB" sz="2400" dirty="0"/>
              <a:t>achiever </a:t>
            </a:r>
          </a:p>
          <a:p>
            <a:r>
              <a:rPr lang="en-GB" sz="2400" dirty="0"/>
              <a:t>doer </a:t>
            </a:r>
          </a:p>
          <a:p>
            <a:r>
              <a:rPr lang="en-GB" sz="2400" dirty="0"/>
              <a:t>thinker/reflector </a:t>
            </a:r>
          </a:p>
          <a:p>
            <a:r>
              <a:rPr lang="en-GB" sz="2400" dirty="0"/>
              <a:t>timekeeper </a:t>
            </a:r>
          </a:p>
          <a:p>
            <a:r>
              <a:rPr lang="en-GB" sz="2400" dirty="0"/>
              <a:t>note-taker </a:t>
            </a:r>
          </a:p>
          <a:p>
            <a:r>
              <a:rPr lang="en-GB" sz="2400" dirty="0"/>
              <a:t>progress monitor</a:t>
            </a:r>
          </a:p>
          <a:p>
            <a:endParaRPr lang="en-GB" sz="2400" dirty="0"/>
          </a:p>
        </p:txBody>
      </p:sp>
      <p:sp>
        <p:nvSpPr>
          <p:cNvPr id="4" name="TextBox 3"/>
          <p:cNvSpPr txBox="1"/>
          <p:nvPr/>
        </p:nvSpPr>
        <p:spPr>
          <a:xfrm>
            <a:off x="5198534" y="2844799"/>
            <a:ext cx="3183465" cy="1574801"/>
          </a:xfrm>
          <a:prstGeom prst="rect">
            <a:avLst/>
          </a:prstGeom>
          <a:solidFill>
            <a:schemeClr val="accent3">
              <a:lumMod val="40000"/>
              <a:lumOff val="60000"/>
            </a:schemeClr>
          </a:solidFill>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sz="2400" b="1" dirty="0"/>
              <a:t>Discuss the importance and overlap between these roles. See Group Work 2 worksheet </a:t>
            </a:r>
          </a:p>
        </p:txBody>
      </p:sp>
    </p:spTree>
    <p:extLst>
      <p:ext uri="{BB962C8B-B14F-4D97-AF65-F5344CB8AC3E}">
        <p14:creationId xmlns:p14="http://schemas.microsoft.com/office/powerpoint/2010/main" val="9856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GB" altLang="en-US" b="1" u="sng" dirty="0"/>
              <a:t>TASK</a:t>
            </a:r>
            <a:r>
              <a:rPr lang="en-GB" altLang="en-US" b="1" dirty="0"/>
              <a:t> orientated behaviours</a:t>
            </a:r>
          </a:p>
        </p:txBody>
      </p:sp>
      <p:sp>
        <p:nvSpPr>
          <p:cNvPr id="105475" name="Rectangle 3"/>
          <p:cNvSpPr>
            <a:spLocks noGrp="1" noChangeArrowheads="1"/>
          </p:cNvSpPr>
          <p:nvPr>
            <p:ph idx="1"/>
          </p:nvPr>
        </p:nvSpPr>
        <p:spPr/>
        <p:txBody>
          <a:bodyPr/>
          <a:lstStyle/>
          <a:p>
            <a:pPr marL="0" indent="0">
              <a:lnSpc>
                <a:spcPct val="90000"/>
              </a:lnSpc>
              <a:buNone/>
            </a:pPr>
            <a:endParaRPr lang="en-GB" altLang="en-US" sz="2400" dirty="0"/>
          </a:p>
          <a:p>
            <a:pPr>
              <a:lnSpc>
                <a:spcPct val="90000"/>
              </a:lnSpc>
              <a:buFont typeface="Arial" panose="020B0604020202020204" pitchFamily="34" charset="0"/>
              <a:buChar char="•"/>
            </a:pPr>
            <a:r>
              <a:rPr lang="en-GB" altLang="en-US" sz="2400" dirty="0"/>
              <a:t>Identify aims, resources, people, methods for the task</a:t>
            </a:r>
          </a:p>
          <a:p>
            <a:pPr>
              <a:lnSpc>
                <a:spcPct val="90000"/>
              </a:lnSpc>
              <a:buFont typeface="Arial" panose="020B0604020202020204" pitchFamily="34" charset="0"/>
              <a:buChar char="•"/>
            </a:pPr>
            <a:r>
              <a:rPr lang="en-GB" altLang="en-US" sz="2400" dirty="0"/>
              <a:t>Construct a plan to achieve the task</a:t>
            </a:r>
          </a:p>
          <a:p>
            <a:pPr>
              <a:lnSpc>
                <a:spcPct val="90000"/>
              </a:lnSpc>
              <a:buFont typeface="Arial" panose="020B0604020202020204" pitchFamily="34" charset="0"/>
              <a:buChar char="•"/>
            </a:pPr>
            <a:r>
              <a:rPr lang="en-GB" altLang="en-US" sz="2400" dirty="0"/>
              <a:t>Seek information/opinions about plans</a:t>
            </a:r>
          </a:p>
          <a:p>
            <a:pPr>
              <a:lnSpc>
                <a:spcPct val="90000"/>
              </a:lnSpc>
              <a:buFont typeface="Arial" panose="020B0604020202020204" pitchFamily="34" charset="0"/>
              <a:buChar char="•"/>
            </a:pPr>
            <a:r>
              <a:rPr lang="en-GB" altLang="en-US" sz="2400" dirty="0"/>
              <a:t>Give information/opinions about the task</a:t>
            </a:r>
          </a:p>
          <a:p>
            <a:pPr>
              <a:lnSpc>
                <a:spcPct val="90000"/>
              </a:lnSpc>
              <a:buFont typeface="Arial" panose="020B0604020202020204" pitchFamily="34" charset="0"/>
              <a:buChar char="•"/>
            </a:pPr>
            <a:r>
              <a:rPr lang="en-GB" altLang="en-US" sz="2400" dirty="0"/>
              <a:t>Devise a plan</a:t>
            </a:r>
          </a:p>
          <a:p>
            <a:pPr>
              <a:lnSpc>
                <a:spcPct val="90000"/>
              </a:lnSpc>
              <a:buFont typeface="Arial" panose="020B0604020202020204" pitchFamily="34" charset="0"/>
              <a:buChar char="•"/>
            </a:pPr>
            <a:r>
              <a:rPr lang="en-GB" altLang="en-US" sz="2400" dirty="0"/>
              <a:t>Allocate work responsibilities and resources</a:t>
            </a:r>
          </a:p>
          <a:p>
            <a:pPr>
              <a:lnSpc>
                <a:spcPct val="90000"/>
              </a:lnSpc>
              <a:buFont typeface="Arial" panose="020B0604020202020204" pitchFamily="34" charset="0"/>
              <a:buChar char="•"/>
            </a:pPr>
            <a:r>
              <a:rPr lang="en-GB" altLang="en-US" sz="2400" dirty="0"/>
              <a:t>Continually check performance against the plan and adjusting if necessary</a:t>
            </a:r>
          </a:p>
        </p:txBody>
      </p:sp>
    </p:spTree>
    <p:extLst>
      <p:ext uri="{BB962C8B-B14F-4D97-AF65-F5344CB8AC3E}">
        <p14:creationId xmlns:p14="http://schemas.microsoft.com/office/powerpoint/2010/main" val="345686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5475">
                                            <p:txEl>
                                              <p:pRg st="1" end="1"/>
                                            </p:txEl>
                                          </p:spTgt>
                                        </p:tgtEl>
                                        <p:attrNameLst>
                                          <p:attrName>style.visibility</p:attrName>
                                        </p:attrNameLst>
                                      </p:cBhvr>
                                      <p:to>
                                        <p:strVal val="visible"/>
                                      </p:to>
                                    </p:set>
                                    <p:animEffect transition="in" filter="blinds(horizontal)">
                                      <p:cBhvr>
                                        <p:cTn id="7" dur="500"/>
                                        <p:tgtEl>
                                          <p:spTgt spid="10547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5475">
                                            <p:txEl>
                                              <p:pRg st="2" end="2"/>
                                            </p:txEl>
                                          </p:spTgt>
                                        </p:tgtEl>
                                        <p:attrNameLst>
                                          <p:attrName>style.visibility</p:attrName>
                                        </p:attrNameLst>
                                      </p:cBhvr>
                                      <p:to>
                                        <p:strVal val="visible"/>
                                      </p:to>
                                    </p:set>
                                    <p:animEffect transition="in" filter="blinds(horizontal)">
                                      <p:cBhvr>
                                        <p:cTn id="12" dur="500"/>
                                        <p:tgtEl>
                                          <p:spTgt spid="1054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5475">
                                            <p:txEl>
                                              <p:pRg st="3" end="3"/>
                                            </p:txEl>
                                          </p:spTgt>
                                        </p:tgtEl>
                                        <p:attrNameLst>
                                          <p:attrName>style.visibility</p:attrName>
                                        </p:attrNameLst>
                                      </p:cBhvr>
                                      <p:to>
                                        <p:strVal val="visible"/>
                                      </p:to>
                                    </p:set>
                                    <p:animEffect transition="in" filter="blinds(horizontal)">
                                      <p:cBhvr>
                                        <p:cTn id="17" dur="500"/>
                                        <p:tgtEl>
                                          <p:spTgt spid="10547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5475">
                                            <p:txEl>
                                              <p:pRg st="4" end="4"/>
                                            </p:txEl>
                                          </p:spTgt>
                                        </p:tgtEl>
                                        <p:attrNameLst>
                                          <p:attrName>style.visibility</p:attrName>
                                        </p:attrNameLst>
                                      </p:cBhvr>
                                      <p:to>
                                        <p:strVal val="visible"/>
                                      </p:to>
                                    </p:set>
                                    <p:animEffect transition="in" filter="blinds(horizontal)">
                                      <p:cBhvr>
                                        <p:cTn id="22" dur="500"/>
                                        <p:tgtEl>
                                          <p:spTgt spid="1054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5475">
                                            <p:txEl>
                                              <p:pRg st="5" end="5"/>
                                            </p:txEl>
                                          </p:spTgt>
                                        </p:tgtEl>
                                        <p:attrNameLst>
                                          <p:attrName>style.visibility</p:attrName>
                                        </p:attrNameLst>
                                      </p:cBhvr>
                                      <p:to>
                                        <p:strVal val="visible"/>
                                      </p:to>
                                    </p:set>
                                    <p:animEffect transition="in" filter="blinds(horizontal)">
                                      <p:cBhvr>
                                        <p:cTn id="27" dur="500"/>
                                        <p:tgtEl>
                                          <p:spTgt spid="105475">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5475">
                                            <p:txEl>
                                              <p:pRg st="6" end="6"/>
                                            </p:txEl>
                                          </p:spTgt>
                                        </p:tgtEl>
                                        <p:attrNameLst>
                                          <p:attrName>style.visibility</p:attrName>
                                        </p:attrNameLst>
                                      </p:cBhvr>
                                      <p:to>
                                        <p:strVal val="visible"/>
                                      </p:to>
                                    </p:set>
                                    <p:animEffect transition="in" filter="blinds(horizontal)">
                                      <p:cBhvr>
                                        <p:cTn id="32" dur="500"/>
                                        <p:tgtEl>
                                          <p:spTgt spid="105475">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05475">
                                            <p:txEl>
                                              <p:pRg st="7" end="7"/>
                                            </p:txEl>
                                          </p:spTgt>
                                        </p:tgtEl>
                                        <p:attrNameLst>
                                          <p:attrName>style.visibility</p:attrName>
                                        </p:attrNameLst>
                                      </p:cBhvr>
                                      <p:to>
                                        <p:strVal val="visible"/>
                                      </p:to>
                                    </p:set>
                                    <p:animEffect transition="in" filter="blinds(horizontal)">
                                      <p:cBhvr>
                                        <p:cTn id="37" dur="500"/>
                                        <p:tgtEl>
                                          <p:spTgt spid="1054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GB" altLang="en-US" b="1" u="sng" dirty="0"/>
              <a:t>INDIVIDUAL</a:t>
            </a:r>
            <a:r>
              <a:rPr lang="en-GB" altLang="en-US" b="1" dirty="0"/>
              <a:t> needs behaviour</a:t>
            </a:r>
          </a:p>
        </p:txBody>
      </p:sp>
      <p:sp>
        <p:nvSpPr>
          <p:cNvPr id="108547" name="Rectangle 3"/>
          <p:cNvSpPr>
            <a:spLocks noGrp="1" noChangeArrowheads="1"/>
          </p:cNvSpPr>
          <p:nvPr>
            <p:ph idx="1"/>
          </p:nvPr>
        </p:nvSpPr>
        <p:spPr>
          <a:xfrm>
            <a:off x="457200" y="1580232"/>
            <a:ext cx="8229600" cy="4692650"/>
          </a:xfrm>
        </p:spPr>
        <p:txBody>
          <a:bodyPr/>
          <a:lstStyle/>
          <a:p>
            <a:pPr>
              <a:lnSpc>
                <a:spcPct val="90000"/>
              </a:lnSpc>
              <a:buFont typeface="Arial" panose="020B0604020202020204" pitchFamily="34" charset="0"/>
              <a:buChar char="•"/>
            </a:pPr>
            <a:r>
              <a:rPr lang="en-GB" altLang="en-US" sz="2400" dirty="0"/>
              <a:t>Recognise own skills/abilities and apply them</a:t>
            </a:r>
          </a:p>
          <a:p>
            <a:pPr>
              <a:lnSpc>
                <a:spcPct val="90000"/>
              </a:lnSpc>
              <a:buFont typeface="Arial" panose="020B0604020202020204" pitchFamily="34" charset="0"/>
              <a:buChar char="•"/>
            </a:pPr>
            <a:r>
              <a:rPr lang="en-GB" altLang="en-US" sz="2400" dirty="0"/>
              <a:t>Assist and support individuals</a:t>
            </a:r>
          </a:p>
          <a:p>
            <a:pPr>
              <a:lnSpc>
                <a:spcPct val="90000"/>
              </a:lnSpc>
              <a:buFont typeface="Arial" panose="020B0604020202020204" pitchFamily="34" charset="0"/>
              <a:buChar char="•"/>
            </a:pPr>
            <a:r>
              <a:rPr lang="en-GB" altLang="en-US" sz="2400" dirty="0"/>
              <a:t>Understand team members as individuals </a:t>
            </a:r>
          </a:p>
          <a:p>
            <a:pPr>
              <a:lnSpc>
                <a:spcPct val="90000"/>
              </a:lnSpc>
              <a:buFont typeface="Arial" panose="020B0604020202020204" pitchFamily="34" charset="0"/>
              <a:buChar char="•"/>
            </a:pPr>
            <a:r>
              <a:rPr lang="en-GB" altLang="en-US" sz="2400" dirty="0"/>
              <a:t>Communicate effectively with other team members</a:t>
            </a:r>
          </a:p>
          <a:p>
            <a:pPr>
              <a:lnSpc>
                <a:spcPct val="90000"/>
              </a:lnSpc>
              <a:buFont typeface="Arial" panose="020B0604020202020204" pitchFamily="34" charset="0"/>
              <a:buChar char="•"/>
            </a:pPr>
            <a:r>
              <a:rPr lang="en-GB" altLang="en-US" sz="2400" dirty="0"/>
              <a:t>Give feedback to individuals when required</a:t>
            </a:r>
          </a:p>
          <a:p>
            <a:pPr marL="0" indent="0">
              <a:lnSpc>
                <a:spcPct val="90000"/>
              </a:lnSpc>
              <a:buNone/>
            </a:pPr>
            <a:endParaRPr lang="en-GB" altLang="en-US" sz="2400" dirty="0"/>
          </a:p>
          <a:p>
            <a:pPr marL="0" indent="0">
              <a:lnSpc>
                <a:spcPct val="90000"/>
              </a:lnSpc>
              <a:buNone/>
            </a:pPr>
            <a:r>
              <a:rPr lang="en-GB" altLang="en-US" sz="2400" dirty="0"/>
              <a:t>Questions to ask yourself:</a:t>
            </a:r>
          </a:p>
          <a:p>
            <a:pPr>
              <a:lnSpc>
                <a:spcPct val="90000"/>
              </a:lnSpc>
              <a:buFont typeface="Arial" panose="020B0604020202020204" pitchFamily="34" charset="0"/>
              <a:buChar char="•"/>
            </a:pPr>
            <a:r>
              <a:rPr lang="en-GB" altLang="en-US" sz="2400" dirty="0"/>
              <a:t>Are you withdrawn or quiet in discussions?</a:t>
            </a:r>
          </a:p>
          <a:p>
            <a:pPr>
              <a:lnSpc>
                <a:spcPct val="90000"/>
              </a:lnSpc>
              <a:buFont typeface="Arial" panose="020B0604020202020204" pitchFamily="34" charset="0"/>
              <a:buChar char="•"/>
            </a:pPr>
            <a:r>
              <a:rPr lang="en-GB" altLang="en-US" sz="2400" dirty="0"/>
              <a:t>Do you dominate communication?</a:t>
            </a:r>
            <a:r>
              <a:rPr lang="en-GB" altLang="en-US" sz="2400" b="1" dirty="0"/>
              <a:t> </a:t>
            </a:r>
          </a:p>
          <a:p>
            <a:pPr>
              <a:lnSpc>
                <a:spcPct val="90000"/>
              </a:lnSpc>
              <a:buFont typeface="Arial" panose="020B0604020202020204" pitchFamily="34" charset="0"/>
              <a:buChar char="•"/>
            </a:pPr>
            <a:r>
              <a:rPr lang="en-GB" altLang="en-US" sz="2400" dirty="0"/>
              <a:t>Do you present aggressive behaviour? </a:t>
            </a:r>
          </a:p>
          <a:p>
            <a:pPr marL="0" indent="0">
              <a:lnSpc>
                <a:spcPct val="90000"/>
              </a:lnSpc>
              <a:buNone/>
            </a:pPr>
            <a:endParaRPr lang="en-GB" altLang="en-US" sz="2400" b="1" dirty="0"/>
          </a:p>
          <a:p>
            <a:pPr>
              <a:lnSpc>
                <a:spcPct val="90000"/>
              </a:lnSpc>
              <a:buFont typeface="Arial" panose="020B0604020202020204" pitchFamily="34" charset="0"/>
              <a:buChar char="•"/>
            </a:pPr>
            <a:endParaRPr lang="en-GB" altLang="en-US" sz="2400" b="1" dirty="0"/>
          </a:p>
          <a:p>
            <a:pPr>
              <a:lnSpc>
                <a:spcPct val="90000"/>
              </a:lnSpc>
              <a:buFont typeface="Arial" panose="020B0604020202020204" pitchFamily="34" charset="0"/>
              <a:buChar char="•"/>
            </a:pPr>
            <a:endParaRPr lang="en-GB" altLang="en-US" sz="2400" dirty="0"/>
          </a:p>
          <a:p>
            <a:pPr>
              <a:lnSpc>
                <a:spcPct val="90000"/>
              </a:lnSpc>
              <a:buFont typeface="Arial" panose="020B0604020202020204" pitchFamily="34" charset="0"/>
              <a:buChar char="•"/>
            </a:pPr>
            <a:endParaRPr lang="en-GB" altLang="en-US" sz="2400" dirty="0"/>
          </a:p>
          <a:p>
            <a:pPr>
              <a:lnSpc>
                <a:spcPct val="90000"/>
              </a:lnSpc>
              <a:buFont typeface="Arial" panose="020B0604020202020204" pitchFamily="34" charset="0"/>
              <a:buChar char="•"/>
            </a:pPr>
            <a:endParaRPr lang="en-GB" altLang="en-US" sz="2400" dirty="0"/>
          </a:p>
        </p:txBody>
      </p:sp>
    </p:spTree>
    <p:extLst>
      <p:ext uri="{BB962C8B-B14F-4D97-AF65-F5344CB8AC3E}">
        <p14:creationId xmlns:p14="http://schemas.microsoft.com/office/powerpoint/2010/main" val="18816528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blinds(horizontal)">
                                      <p:cBhvr>
                                        <p:cTn id="7" dur="500"/>
                                        <p:tgtEl>
                                          <p:spTgt spid="1085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8547">
                                            <p:txEl>
                                              <p:pRg st="1" end="1"/>
                                            </p:txEl>
                                          </p:spTgt>
                                        </p:tgtEl>
                                        <p:attrNameLst>
                                          <p:attrName>style.visibility</p:attrName>
                                        </p:attrNameLst>
                                      </p:cBhvr>
                                      <p:to>
                                        <p:strVal val="visible"/>
                                      </p:to>
                                    </p:set>
                                    <p:animEffect transition="in" filter="blinds(horizontal)">
                                      <p:cBhvr>
                                        <p:cTn id="12" dur="500"/>
                                        <p:tgtEl>
                                          <p:spTgt spid="1085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8547">
                                            <p:txEl>
                                              <p:pRg st="2" end="2"/>
                                            </p:txEl>
                                          </p:spTgt>
                                        </p:tgtEl>
                                        <p:attrNameLst>
                                          <p:attrName>style.visibility</p:attrName>
                                        </p:attrNameLst>
                                      </p:cBhvr>
                                      <p:to>
                                        <p:strVal val="visible"/>
                                      </p:to>
                                    </p:set>
                                    <p:animEffect transition="in" filter="blinds(horizontal)">
                                      <p:cBhvr>
                                        <p:cTn id="17" dur="500"/>
                                        <p:tgtEl>
                                          <p:spTgt spid="1085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8547">
                                            <p:txEl>
                                              <p:pRg st="3" end="3"/>
                                            </p:txEl>
                                          </p:spTgt>
                                        </p:tgtEl>
                                        <p:attrNameLst>
                                          <p:attrName>style.visibility</p:attrName>
                                        </p:attrNameLst>
                                      </p:cBhvr>
                                      <p:to>
                                        <p:strVal val="visible"/>
                                      </p:to>
                                    </p:set>
                                    <p:animEffect transition="in" filter="blinds(horizontal)">
                                      <p:cBhvr>
                                        <p:cTn id="22" dur="500"/>
                                        <p:tgtEl>
                                          <p:spTgt spid="1085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8547">
                                            <p:txEl>
                                              <p:pRg st="4" end="4"/>
                                            </p:txEl>
                                          </p:spTgt>
                                        </p:tgtEl>
                                        <p:attrNameLst>
                                          <p:attrName>style.visibility</p:attrName>
                                        </p:attrNameLst>
                                      </p:cBhvr>
                                      <p:to>
                                        <p:strVal val="visible"/>
                                      </p:to>
                                    </p:set>
                                    <p:animEffect transition="in" filter="blinds(horizontal)">
                                      <p:cBhvr>
                                        <p:cTn id="27" dur="500"/>
                                        <p:tgtEl>
                                          <p:spTgt spid="1085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8547">
                                            <p:txEl>
                                              <p:pRg st="6" end="6"/>
                                            </p:txEl>
                                          </p:spTgt>
                                        </p:tgtEl>
                                        <p:attrNameLst>
                                          <p:attrName>style.visibility</p:attrName>
                                        </p:attrNameLst>
                                      </p:cBhvr>
                                      <p:to>
                                        <p:strVal val="visible"/>
                                      </p:to>
                                    </p:set>
                                    <p:animEffect transition="in" filter="blinds(horizontal)">
                                      <p:cBhvr>
                                        <p:cTn id="32" dur="500"/>
                                        <p:tgtEl>
                                          <p:spTgt spid="10854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8547">
                                            <p:txEl>
                                              <p:pRg st="7" end="7"/>
                                            </p:txEl>
                                          </p:spTgt>
                                        </p:tgtEl>
                                        <p:attrNameLst>
                                          <p:attrName>style.visibility</p:attrName>
                                        </p:attrNameLst>
                                      </p:cBhvr>
                                      <p:to>
                                        <p:strVal val="visible"/>
                                      </p:to>
                                    </p:set>
                                    <p:animEffect transition="in" filter="blinds(horizontal)">
                                      <p:cBhvr>
                                        <p:cTn id="37" dur="500"/>
                                        <p:tgtEl>
                                          <p:spTgt spid="10854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8547">
                                            <p:txEl>
                                              <p:pRg st="8" end="8"/>
                                            </p:txEl>
                                          </p:spTgt>
                                        </p:tgtEl>
                                        <p:attrNameLst>
                                          <p:attrName>style.visibility</p:attrName>
                                        </p:attrNameLst>
                                      </p:cBhvr>
                                      <p:to>
                                        <p:strVal val="visible"/>
                                      </p:to>
                                    </p:set>
                                    <p:animEffect transition="in" filter="blinds(horizontal)">
                                      <p:cBhvr>
                                        <p:cTn id="42" dur="500"/>
                                        <p:tgtEl>
                                          <p:spTgt spid="10854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8547">
                                            <p:txEl>
                                              <p:pRg st="9" end="9"/>
                                            </p:txEl>
                                          </p:spTgt>
                                        </p:tgtEl>
                                        <p:attrNameLst>
                                          <p:attrName>style.visibility</p:attrName>
                                        </p:attrNameLst>
                                      </p:cBhvr>
                                      <p:to>
                                        <p:strVal val="visible"/>
                                      </p:to>
                                    </p:set>
                                    <p:animEffect transition="in" filter="blinds(horizontal)">
                                      <p:cBhvr>
                                        <p:cTn id="47" dur="500"/>
                                        <p:tgtEl>
                                          <p:spTgt spid="10854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GB" altLang="en-US" b="1" u="sng" dirty="0"/>
              <a:t>TEAM</a:t>
            </a:r>
            <a:r>
              <a:rPr lang="en-GB" altLang="en-US" b="1" dirty="0"/>
              <a:t> building behaviour</a:t>
            </a:r>
          </a:p>
        </p:txBody>
      </p:sp>
      <p:sp>
        <p:nvSpPr>
          <p:cNvPr id="106499" name="Rectangle 3"/>
          <p:cNvSpPr>
            <a:spLocks noGrp="1" noChangeArrowheads="1"/>
          </p:cNvSpPr>
          <p:nvPr>
            <p:ph idx="1"/>
          </p:nvPr>
        </p:nvSpPr>
        <p:spPr/>
        <p:txBody>
          <a:bodyPr/>
          <a:lstStyle/>
          <a:p>
            <a:pPr marL="0" indent="0">
              <a:lnSpc>
                <a:spcPct val="90000"/>
              </a:lnSpc>
              <a:buNone/>
            </a:pPr>
            <a:endParaRPr lang="en-GB" altLang="en-US" sz="2400" dirty="0"/>
          </a:p>
          <a:p>
            <a:pPr>
              <a:lnSpc>
                <a:spcPct val="90000"/>
              </a:lnSpc>
              <a:buFont typeface="Arial" panose="020B0604020202020204" pitchFamily="34" charset="0"/>
              <a:buChar char="•"/>
            </a:pPr>
            <a:r>
              <a:rPr lang="en-GB" altLang="en-US" sz="2400" dirty="0"/>
              <a:t>Encourage others to work towards group goals</a:t>
            </a:r>
          </a:p>
          <a:p>
            <a:pPr>
              <a:lnSpc>
                <a:spcPct val="90000"/>
              </a:lnSpc>
              <a:buFont typeface="Arial" panose="020B0604020202020204" pitchFamily="34" charset="0"/>
              <a:buChar char="•"/>
            </a:pPr>
            <a:r>
              <a:rPr lang="en-GB" altLang="en-US" sz="2400" dirty="0"/>
              <a:t>Enable effective internal communication</a:t>
            </a:r>
          </a:p>
          <a:p>
            <a:pPr>
              <a:lnSpc>
                <a:spcPct val="90000"/>
              </a:lnSpc>
              <a:buFont typeface="Arial" panose="020B0604020202020204" pitchFamily="34" charset="0"/>
              <a:buChar char="•"/>
            </a:pPr>
            <a:r>
              <a:rPr lang="en-GB" altLang="en-US" sz="2400" dirty="0"/>
              <a:t>Develop collective maturity and capability</a:t>
            </a:r>
          </a:p>
          <a:p>
            <a:pPr>
              <a:lnSpc>
                <a:spcPct val="90000"/>
              </a:lnSpc>
              <a:buFont typeface="Arial" panose="020B0604020202020204" pitchFamily="34" charset="0"/>
              <a:buChar char="•"/>
            </a:pPr>
            <a:r>
              <a:rPr lang="en-GB" altLang="en-US" sz="2400" dirty="0"/>
              <a:t>Maintain group discipline, ethics and respect</a:t>
            </a:r>
          </a:p>
          <a:p>
            <a:pPr>
              <a:lnSpc>
                <a:spcPct val="90000"/>
              </a:lnSpc>
              <a:buFont typeface="Arial" panose="020B0604020202020204" pitchFamily="34" charset="0"/>
              <a:buChar char="•"/>
            </a:pPr>
            <a:r>
              <a:rPr lang="en-GB" altLang="en-US" sz="2400" dirty="0"/>
              <a:t>Harmonise – reduce tension and build team spirit</a:t>
            </a:r>
          </a:p>
          <a:p>
            <a:pPr>
              <a:lnSpc>
                <a:spcPct val="90000"/>
              </a:lnSpc>
              <a:buFont typeface="Arial" panose="020B0604020202020204" pitchFamily="34" charset="0"/>
              <a:buChar char="•"/>
            </a:pPr>
            <a:r>
              <a:rPr lang="en-GB" altLang="en-US" sz="2400" dirty="0"/>
              <a:t>Problem solving effectively</a:t>
            </a:r>
          </a:p>
          <a:p>
            <a:pPr>
              <a:lnSpc>
                <a:spcPct val="90000"/>
              </a:lnSpc>
              <a:buFont typeface="Arial" panose="020B0604020202020204" pitchFamily="34" charset="0"/>
              <a:buChar char="•"/>
            </a:pPr>
            <a:r>
              <a:rPr lang="en-GB" altLang="en-US" sz="2400" dirty="0"/>
              <a:t>Express feelings as a group</a:t>
            </a:r>
          </a:p>
          <a:p>
            <a:pPr>
              <a:lnSpc>
                <a:spcPct val="90000"/>
              </a:lnSpc>
              <a:buFont typeface="Arial" panose="020B0604020202020204" pitchFamily="34" charset="0"/>
              <a:buChar char="•"/>
            </a:pPr>
            <a:endParaRPr lang="en-GB" altLang="en-US" sz="2400" dirty="0"/>
          </a:p>
          <a:p>
            <a:pPr>
              <a:lnSpc>
                <a:spcPct val="90000"/>
              </a:lnSpc>
              <a:buFont typeface="Arial" panose="020B0604020202020204" pitchFamily="34" charset="0"/>
              <a:buChar char="•"/>
            </a:pPr>
            <a:endParaRPr lang="en-GB" altLang="en-US" sz="2400" b="1" dirty="0"/>
          </a:p>
        </p:txBody>
      </p:sp>
    </p:spTree>
    <p:extLst>
      <p:ext uri="{BB962C8B-B14F-4D97-AF65-F5344CB8AC3E}">
        <p14:creationId xmlns:p14="http://schemas.microsoft.com/office/powerpoint/2010/main" val="3129078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6499">
                                            <p:txEl>
                                              <p:pRg st="1" end="1"/>
                                            </p:txEl>
                                          </p:spTgt>
                                        </p:tgtEl>
                                        <p:attrNameLst>
                                          <p:attrName>style.visibility</p:attrName>
                                        </p:attrNameLst>
                                      </p:cBhvr>
                                      <p:to>
                                        <p:strVal val="visible"/>
                                      </p:to>
                                    </p:set>
                                    <p:animEffect transition="in" filter="blinds(horizontal)">
                                      <p:cBhvr>
                                        <p:cTn id="7" dur="500"/>
                                        <p:tgtEl>
                                          <p:spTgt spid="10649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6499">
                                            <p:txEl>
                                              <p:pRg st="2" end="2"/>
                                            </p:txEl>
                                          </p:spTgt>
                                        </p:tgtEl>
                                        <p:attrNameLst>
                                          <p:attrName>style.visibility</p:attrName>
                                        </p:attrNameLst>
                                      </p:cBhvr>
                                      <p:to>
                                        <p:strVal val="visible"/>
                                      </p:to>
                                    </p:set>
                                    <p:animEffect transition="in" filter="blinds(horizontal)">
                                      <p:cBhvr>
                                        <p:cTn id="12" dur="500"/>
                                        <p:tgtEl>
                                          <p:spTgt spid="1064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6499">
                                            <p:txEl>
                                              <p:pRg st="3" end="3"/>
                                            </p:txEl>
                                          </p:spTgt>
                                        </p:tgtEl>
                                        <p:attrNameLst>
                                          <p:attrName>style.visibility</p:attrName>
                                        </p:attrNameLst>
                                      </p:cBhvr>
                                      <p:to>
                                        <p:strVal val="visible"/>
                                      </p:to>
                                    </p:set>
                                    <p:animEffect transition="in" filter="blinds(horizontal)">
                                      <p:cBhvr>
                                        <p:cTn id="17" dur="500"/>
                                        <p:tgtEl>
                                          <p:spTgt spid="1064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6499">
                                            <p:txEl>
                                              <p:pRg st="4" end="4"/>
                                            </p:txEl>
                                          </p:spTgt>
                                        </p:tgtEl>
                                        <p:attrNameLst>
                                          <p:attrName>style.visibility</p:attrName>
                                        </p:attrNameLst>
                                      </p:cBhvr>
                                      <p:to>
                                        <p:strVal val="visible"/>
                                      </p:to>
                                    </p:set>
                                    <p:animEffect transition="in" filter="blinds(horizontal)">
                                      <p:cBhvr>
                                        <p:cTn id="22" dur="500"/>
                                        <p:tgtEl>
                                          <p:spTgt spid="10649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6499">
                                            <p:txEl>
                                              <p:pRg st="5" end="5"/>
                                            </p:txEl>
                                          </p:spTgt>
                                        </p:tgtEl>
                                        <p:attrNameLst>
                                          <p:attrName>style.visibility</p:attrName>
                                        </p:attrNameLst>
                                      </p:cBhvr>
                                      <p:to>
                                        <p:strVal val="visible"/>
                                      </p:to>
                                    </p:set>
                                    <p:animEffect transition="in" filter="blinds(horizontal)">
                                      <p:cBhvr>
                                        <p:cTn id="27" dur="500"/>
                                        <p:tgtEl>
                                          <p:spTgt spid="10649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6499">
                                            <p:txEl>
                                              <p:pRg st="6" end="6"/>
                                            </p:txEl>
                                          </p:spTgt>
                                        </p:tgtEl>
                                        <p:attrNameLst>
                                          <p:attrName>style.visibility</p:attrName>
                                        </p:attrNameLst>
                                      </p:cBhvr>
                                      <p:to>
                                        <p:strVal val="visible"/>
                                      </p:to>
                                    </p:set>
                                    <p:animEffect transition="in" filter="blinds(horizontal)">
                                      <p:cBhvr>
                                        <p:cTn id="32" dur="500"/>
                                        <p:tgtEl>
                                          <p:spTgt spid="106499">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6499">
                                            <p:txEl>
                                              <p:pRg st="7" end="7"/>
                                            </p:txEl>
                                          </p:spTgt>
                                        </p:tgtEl>
                                        <p:attrNameLst>
                                          <p:attrName>style.visibility</p:attrName>
                                        </p:attrNameLst>
                                      </p:cBhvr>
                                      <p:to>
                                        <p:strVal val="visible"/>
                                      </p:to>
                                    </p:set>
                                    <p:animEffect transition="in" filter="blinds(horizontal)">
                                      <p:cBhvr>
                                        <p:cTn id="37" dur="500"/>
                                        <p:tgtEl>
                                          <p:spTgt spid="1064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06a_presentation_template_generic" id="{550BFBF1-6A6E-4686-9F78-84A4C2F874EA}" vid="{C6912184-D11E-4755-A2D4-B7CC4CD1DAC6}"/>
    </a:ext>
  </a:extLst>
</a:theme>
</file>

<file path=ppt/theme/theme2.xml><?xml version="1.0" encoding="utf-8"?>
<a:theme xmlns:a="http://schemas.openxmlformats.org/drawingml/2006/main" name="LSBU Teaching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SBU Teaching 6" id="{7E26F5BB-7D97-304E-803C-8406E308A1A4}" vid="{9956F43A-E204-294F-9381-DFC8D3DC9D6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4F3695C7650444B0CB880FC308F8A6" ma:contentTypeVersion="10" ma:contentTypeDescription="Create a new document." ma:contentTypeScope="" ma:versionID="23512a70f720ec4aba1734c7df852699">
  <xsd:schema xmlns:xsd="http://www.w3.org/2001/XMLSchema" xmlns:xs="http://www.w3.org/2001/XMLSchema" xmlns:p="http://schemas.microsoft.com/office/2006/metadata/properties" xmlns:ns2="c8ec75c2-b801-4d96-84f6-50042ddea6c0" targetNamespace="http://schemas.microsoft.com/office/2006/metadata/properties" ma:root="true" ma:fieldsID="6b569a7b20525cb1f4080f4edd5ebf3a" ns2:_="">
    <xsd:import namespace="c8ec75c2-b801-4d96-84f6-50042ddea6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75c2-b801-4d96-84f6-50042ddea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0C9291-8F2D-4D46-949C-A573688C3F9A}">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c8ec75c2-b801-4d96-84f6-50042ddea6c0"/>
    <ds:schemaRef ds:uri="http://www.w3.org/XML/1998/namespace"/>
  </ds:schemaRefs>
</ds:datastoreItem>
</file>

<file path=customXml/itemProps2.xml><?xml version="1.0" encoding="utf-8"?>
<ds:datastoreItem xmlns:ds="http://schemas.openxmlformats.org/officeDocument/2006/customXml" ds:itemID="{EFCE14C2-AB49-4316-9545-4FB3C3A85BCE}">
  <ds:schemaRefs>
    <ds:schemaRef ds:uri="http://schemas.microsoft.com/sharepoint/v3/contenttype/forms"/>
  </ds:schemaRefs>
</ds:datastoreItem>
</file>

<file path=customXml/itemProps3.xml><?xml version="1.0" encoding="utf-8"?>
<ds:datastoreItem xmlns:ds="http://schemas.openxmlformats.org/officeDocument/2006/customXml" ds:itemID="{13CFA533-F02B-42E8-80AC-8E27FB241E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c75c2-b801-4d96-84f6-50042ddea6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LSBU Generi Template</Template>
  <TotalTime>31905</TotalTime>
  <Words>385</Words>
  <Application>Microsoft Office PowerPoint</Application>
  <PresentationFormat>On-screen Show (4:3)</PresentationFormat>
  <Paragraphs>69</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1_Office Theme</vt:lpstr>
      <vt:lpstr>LSBU Teaching 2</vt:lpstr>
      <vt:lpstr>Group Work 2  Roles and Responsibilities of Group or Team Members</vt:lpstr>
      <vt:lpstr>Learning outcomes</vt:lpstr>
      <vt:lpstr>From a group to a team</vt:lpstr>
      <vt:lpstr>Roles</vt:lpstr>
      <vt:lpstr>TASK orientated behaviours</vt:lpstr>
      <vt:lpstr>INDIVIDUAL needs behaviour</vt:lpstr>
      <vt:lpstr>TEAM building behaviour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of Applied Sciences Exploring Real World Psychology  Group Work</dc:title>
  <dc:creator>Thomas, Pamela 8</dc:creator>
  <cp:lastModifiedBy>Nazmin</cp:lastModifiedBy>
  <cp:revision>61</cp:revision>
  <cp:lastPrinted>2016-05-27T14:06:45Z</cp:lastPrinted>
  <dcterms:created xsi:type="dcterms:W3CDTF">2017-01-25T14:46:45Z</dcterms:created>
  <dcterms:modified xsi:type="dcterms:W3CDTF">2020-11-11T16:50:05Z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0x010100DD4F3695C7650444B0CB880FC308F8A6</vt:lpwstr>
  </property>
</Properties>
</file>