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8" r:id="rId6"/>
    <p:sldId id="259" r:id="rId7"/>
    <p:sldId id="260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BD490-F542-46F4-967F-F3B611C90BEC}" v="32" dt="2020-11-11T17:04:14.479"/>
    <p1510:client id="{E89F788B-C67C-8DA8-CDD1-63D04542F42B}" v="23" dt="2020-11-10T11:56:12.676"/>
    <p1510:client id="{ED048B7A-EFF8-4113-8D74-9EDD3EB554AA}" v="24" dt="2020-11-09T17:57:57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nom, Nazmin 10" userId="S::khanon10@lsbu.ac.uk::4d3a0d69-f205-4f0d-9413-13da89a64f17" providerId="AD" clId="Web-{E89F788B-C67C-8DA8-CDD1-63D04542F42B}"/>
    <pc:docChg chg="modSld">
      <pc:chgData name="Khanom, Nazmin 10" userId="S::khanon10@lsbu.ac.uk::4d3a0d69-f205-4f0d-9413-13da89a64f17" providerId="AD" clId="Web-{E89F788B-C67C-8DA8-CDD1-63D04542F42B}" dt="2020-11-10T11:56:12.676" v="22" actId="20577"/>
      <pc:docMkLst>
        <pc:docMk/>
      </pc:docMkLst>
      <pc:sldChg chg="modSp">
        <pc:chgData name="Khanom, Nazmin 10" userId="S::khanon10@lsbu.ac.uk::4d3a0d69-f205-4f0d-9413-13da89a64f17" providerId="AD" clId="Web-{E89F788B-C67C-8DA8-CDD1-63D04542F42B}" dt="2020-11-10T11:56:12.676" v="21" actId="20577"/>
        <pc:sldMkLst>
          <pc:docMk/>
          <pc:sldMk cId="1288806821" sldId="259"/>
        </pc:sldMkLst>
        <pc:spChg chg="mod">
          <ac:chgData name="Khanom, Nazmin 10" userId="S::khanon10@lsbu.ac.uk::4d3a0d69-f205-4f0d-9413-13da89a64f17" providerId="AD" clId="Web-{E89F788B-C67C-8DA8-CDD1-63D04542F42B}" dt="2020-11-10T11:56:12.676" v="21" actId="20577"/>
          <ac:spMkLst>
            <pc:docMk/>
            <pc:sldMk cId="1288806821" sldId="259"/>
            <ac:spMk id="2" creationId="{D46CE523-8F10-40D1-ACDB-92799959B2C3}"/>
          </ac:spMkLst>
        </pc:spChg>
      </pc:sldChg>
    </pc:docChg>
  </pc:docChgLst>
  <pc:docChgLst>
    <pc:chgData clId="Web-{ED048B7A-EFF8-4113-8D74-9EDD3EB554AA}"/>
    <pc:docChg chg="modSld">
      <pc:chgData name="" userId="" providerId="" clId="Web-{ED048B7A-EFF8-4113-8D74-9EDD3EB554AA}" dt="2020-11-09T16:47:05.584" v="21" actId="20577"/>
      <pc:docMkLst>
        <pc:docMk/>
      </pc:docMkLst>
      <pc:sldChg chg="modSp">
        <pc:chgData name="" userId="" providerId="" clId="Web-{ED048B7A-EFF8-4113-8D74-9EDD3EB554AA}" dt="2020-11-09T16:47:05.584" v="20" actId="20577"/>
        <pc:sldMkLst>
          <pc:docMk/>
          <pc:sldMk cId="3328382010" sldId="256"/>
        </pc:sldMkLst>
        <pc:spChg chg="mod">
          <ac:chgData name="" userId="" providerId="" clId="Web-{ED048B7A-EFF8-4113-8D74-9EDD3EB554AA}" dt="2020-11-09T16:47:05.584" v="20" actId="20577"/>
          <ac:spMkLst>
            <pc:docMk/>
            <pc:sldMk cId="3328382010" sldId="256"/>
            <ac:spMk id="3" creationId="{00000000-0000-0000-0000-000000000000}"/>
          </ac:spMkLst>
        </pc:spChg>
      </pc:sldChg>
    </pc:docChg>
  </pc:docChgLst>
  <pc:docChgLst>
    <pc:chgData name="Khanom, Nazmin 10" userId="S::khanon10@lsbu.ac.uk::4d3a0d69-f205-4f0d-9413-13da89a64f17" providerId="AD" clId="Web-{ED048B7A-EFF8-4113-8D74-9EDD3EB554AA}"/>
    <pc:docChg chg="addSld sldOrd">
      <pc:chgData name="Khanom, Nazmin 10" userId="S::khanon10@lsbu.ac.uk::4d3a0d69-f205-4f0d-9413-13da89a64f17" providerId="AD" clId="Web-{ED048B7A-EFF8-4113-8D74-9EDD3EB554AA}" dt="2020-11-09T17:57:57.788" v="1"/>
      <pc:docMkLst>
        <pc:docMk/>
      </pc:docMkLst>
      <pc:sldChg chg="new ord">
        <pc:chgData name="Khanom, Nazmin 10" userId="S::khanon10@lsbu.ac.uk::4d3a0d69-f205-4f0d-9413-13da89a64f17" providerId="AD" clId="Web-{ED048B7A-EFF8-4113-8D74-9EDD3EB554AA}" dt="2020-11-09T17:57:57.788" v="1"/>
        <pc:sldMkLst>
          <pc:docMk/>
          <pc:sldMk cId="1288806821" sldId="259"/>
        </pc:sldMkLst>
      </pc:sldChg>
    </pc:docChg>
  </pc:docChgLst>
  <pc:docChgLst>
    <pc:chgData name="Khanom, Nazmin 10" userId="S::khanon10@lsbu.ac.uk::4d3a0d69-f205-4f0d-9413-13da89a64f17" providerId="AD" clId="Web-{E25BD490-F542-46F4-967F-F3B611C90BEC}"/>
    <pc:docChg chg="modSld">
      <pc:chgData name="Khanom, Nazmin 10" userId="S::khanon10@lsbu.ac.uk::4d3a0d69-f205-4f0d-9413-13da89a64f17" providerId="AD" clId="Web-{E25BD490-F542-46F4-967F-F3B611C90BEC}" dt="2020-11-11T17:04:14.479" v="29"/>
      <pc:docMkLst>
        <pc:docMk/>
      </pc:docMkLst>
      <pc:sldChg chg="modSp">
        <pc:chgData name="Khanom, Nazmin 10" userId="S::khanon10@lsbu.ac.uk::4d3a0d69-f205-4f0d-9413-13da89a64f17" providerId="AD" clId="Web-{E25BD490-F542-46F4-967F-F3B611C90BEC}" dt="2020-11-11T17:02:20.555" v="14" actId="20577"/>
        <pc:sldMkLst>
          <pc:docMk/>
          <pc:sldMk cId="3328382010" sldId="256"/>
        </pc:sldMkLst>
        <pc:spChg chg="mod">
          <ac:chgData name="Khanom, Nazmin 10" userId="S::khanon10@lsbu.ac.uk::4d3a0d69-f205-4f0d-9413-13da89a64f17" providerId="AD" clId="Web-{E25BD490-F542-46F4-967F-F3B611C90BEC}" dt="2020-11-11T17:02:20.555" v="14" actId="20577"/>
          <ac:spMkLst>
            <pc:docMk/>
            <pc:sldMk cId="3328382010" sldId="256"/>
            <ac:spMk id="2" creationId="{00000000-0000-0000-0000-000000000000}"/>
          </ac:spMkLst>
        </pc:spChg>
      </pc:sldChg>
      <pc:sldChg chg="modSp">
        <pc:chgData name="Khanom, Nazmin 10" userId="S::khanon10@lsbu.ac.uk::4d3a0d69-f205-4f0d-9413-13da89a64f17" providerId="AD" clId="Web-{E25BD490-F542-46F4-967F-F3B611C90BEC}" dt="2020-11-11T17:02:50.650" v="27" actId="20577"/>
        <pc:sldMkLst>
          <pc:docMk/>
          <pc:sldMk cId="526733993" sldId="257"/>
        </pc:sldMkLst>
        <pc:spChg chg="mod">
          <ac:chgData name="Khanom, Nazmin 10" userId="S::khanon10@lsbu.ac.uk::4d3a0d69-f205-4f0d-9413-13da89a64f17" providerId="AD" clId="Web-{E25BD490-F542-46F4-967F-F3B611C90BEC}" dt="2020-11-11T17:02:50.650" v="27" actId="20577"/>
          <ac:spMkLst>
            <pc:docMk/>
            <pc:sldMk cId="526733993" sldId="257"/>
            <ac:spMk id="3" creationId="{00000000-0000-0000-0000-000000000000}"/>
          </ac:spMkLst>
        </pc:spChg>
      </pc:sldChg>
      <pc:sldChg chg="modSp">
        <pc:chgData name="Khanom, Nazmin 10" userId="S::khanon10@lsbu.ac.uk::4d3a0d69-f205-4f0d-9413-13da89a64f17" providerId="AD" clId="Web-{E25BD490-F542-46F4-967F-F3B611C90BEC}" dt="2020-11-11T17:04:14.479" v="29"/>
        <pc:sldMkLst>
          <pc:docMk/>
          <pc:sldMk cId="3773681472" sldId="260"/>
        </pc:sldMkLst>
        <pc:picChg chg="mod">
          <ac:chgData name="Khanom, Nazmin 10" userId="S::khanon10@lsbu.ac.uk::4d3a0d69-f205-4f0d-9413-13da89a64f17" providerId="AD" clId="Web-{E25BD490-F542-46F4-967F-F3B611C90BEC}" dt="2020-11-11T17:04:14.479" v="29"/>
          <ac:picMkLst>
            <pc:docMk/>
            <pc:sldMk cId="3773681472" sldId="260"/>
            <ac:picMk id="103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522D0-F0BD-4B42-AD60-286EA383B6E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D057F-CA45-4101-8C03-272D97842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3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D4C506-B98D-4FF3-898D-7BEE8D6BA651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09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B8905-34F2-2041-BE00-D3679613E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4723"/>
            <a:ext cx="9144000" cy="154523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0C49B-3B3D-B14F-9236-E4FE60DC3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D5AA9-A188-E64C-9990-E44DAA96F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6472B-9466-6D41-98A5-A0825A52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8AA84EB-802D-FF45-97F6-5F1178C26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003" y="637847"/>
            <a:ext cx="3455597" cy="12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7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3C442-DE59-BC47-90BA-16D67FCDA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3C3D2-A473-174B-8789-7AEB12CED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CC96C-26B3-C046-94D6-7137AB33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4A599-EBE6-314C-A0E0-F7C82A59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1199497-B3E2-5A4B-8AF9-36B97490E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62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0D5C97-82C6-3443-94B4-8057C3088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8A5EC-2421-A84E-8347-873A304DE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C91B7-0BB2-4B40-B0EE-AF897131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2696-4B10-6947-A5B4-803860B0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29E134D-F3D4-9644-910E-BB83DEAC8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858FB-4F62-CD43-88D1-7F91AAEA0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1BF25-2028-FB4F-BF39-1CE0FF866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6DF6A-6868-F944-896C-394BE599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3F1FE-2339-6841-A4C5-22321D08E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F350D6D-7D62-4C41-AC52-D107E15D6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9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069BE-D715-A741-84CB-72A6DD31D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3233B-757E-A846-8DE2-C5D36FA40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9CAB9-FDF7-4444-B682-BFDE1E751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5E8DC-3A3C-6146-BEB9-457CA816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6955B1A-3AE3-7440-998A-D76A26784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250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A3D60-FC02-864C-BED4-7956BDEDF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5CDDB-3EA1-4744-A3D0-AE615D5D3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B77FC-6D07-EB47-AC03-CF8BE76B2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C1E9FF-A18E-504F-9001-762EB67B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86853-70DD-6040-86D9-A33DDA5B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70C35280-1A81-8E46-9D4B-278CB8CA3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04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4443E-D448-F741-97C6-87DE4741A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32E46-F045-7744-9C11-08BEED086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75F71-7475-0145-A86B-D19E6F1C5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B8EC5F-C485-8141-815D-913D47A5C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4CEDFB-4386-D445-8269-A9E2773490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D809EC-9EBE-1645-9074-F0B9E4BEC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5239C6-D49B-1A45-8C46-3C52D04F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729CAD2-AD4B-7246-B359-7B133FB70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8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5310-992B-C247-88E2-B7F371FEE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F4753-D447-B949-AF81-491502BEF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47B066-5C34-1844-8FA5-981C1DF43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6B61427D-182F-3C46-8DCD-25EF558B9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6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C7FCF0-223F-BB4A-B891-8E985991B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1F647-3606-3D4C-938E-AD9A2B08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93E3FED-A215-1149-8D8B-2094317AF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8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D6B64-8865-9247-848D-9D1F1332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9AEF1-9F3B-7042-8FD2-804E81AD5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701AC5-A013-0B49-809B-AF9211E07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C131E-1963-7849-97F1-6A94CA75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0A351-7B09-3D4D-A5B4-761C94C00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63C85B7-CD5B-1E42-A518-1DB00F72A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18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2C055-722D-404C-9C14-4561C2195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1E33DA-3690-B747-8D99-E58539EA4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700FD-AF0F-B844-A0BC-8C3CEF7CA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CEAA6-3D81-194D-B726-8BFC4062C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5B912-9E12-1847-8735-5FA76E236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4D2D9583-20A9-D14E-979D-D215159EC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00" y="6176963"/>
            <a:ext cx="1080000" cy="3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2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F8E63A-EBD2-8D45-885B-5BAC19027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75FEB-E3EC-7F40-8E93-76FE01182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12B56-68AD-4143-807C-0E068BFC5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F417A-7083-044A-9032-1896984F2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117D52A-BC95-41C5-A15D-031DE05E0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3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60186"/>
            <a:ext cx="9144000" cy="1545239"/>
          </a:xfrm>
        </p:spPr>
        <p:txBody>
          <a:bodyPr>
            <a:normAutofit fontScale="90000"/>
          </a:bodyPr>
          <a:lstStyle/>
          <a:p>
            <a:r>
              <a:rPr lang="en-GB" dirty="0"/>
              <a:t>Group Work 3</a:t>
            </a:r>
            <a:br>
              <a:rPr lang="en-GB" dirty="0"/>
            </a:br>
            <a:r>
              <a:rPr lang="en-GB" dirty="0"/>
              <a:t>Reflecting on Working in Teams</a:t>
            </a:r>
            <a:endParaRPr lang="en-GB" dirty="0"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06589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GB" dirty="0"/>
          </a:p>
          <a:p>
            <a:r>
              <a:rPr lang="en-GB" dirty="0">
                <a:cs typeface="Calibri" panose="020F0502020204030204"/>
              </a:rPr>
              <a:t>Learning Development </a:t>
            </a:r>
          </a:p>
        </p:txBody>
      </p:sp>
    </p:spTree>
    <p:extLst>
      <p:ext uri="{BB962C8B-B14F-4D97-AF65-F5344CB8AC3E}">
        <p14:creationId xmlns:p14="http://schemas.microsoft.com/office/powerpoint/2010/main" val="332838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GB" dirty="0"/>
              <a:t>Identify previous experiences of working in a group/team </a:t>
            </a:r>
          </a:p>
          <a:p>
            <a:pPr fontAlgn="base"/>
            <a:endParaRPr lang="en-GB" dirty="0"/>
          </a:p>
          <a:p>
            <a:pPr fontAlgn="base"/>
            <a:r>
              <a:rPr lang="en-GB" dirty="0"/>
              <a:t>Explore reflective models in relation to group/team work </a:t>
            </a:r>
          </a:p>
          <a:p>
            <a:pPr fontAlgn="base"/>
            <a:endParaRPr lang="en-GB" dirty="0"/>
          </a:p>
          <a:p>
            <a:pPr fontAlgn="base"/>
            <a:r>
              <a:rPr lang="en-GB" dirty="0"/>
              <a:t>Reflect on previous participation in group/team work  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0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CE523-8F10-40D1-ACDB-92799959B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cs typeface="Calibri Light"/>
              </a:rPr>
              <a:t>Previous experiences of group/team work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653E1-50DE-4CCE-85FC-B5E7CFAC1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Think about your previous experiences of working in a group/team. Select an experience and make brief notes or jot down key words in response to the following questions</a:t>
            </a:r>
          </a:p>
          <a:p>
            <a:endParaRPr lang="en-GB" dirty="0"/>
          </a:p>
          <a:p>
            <a:r>
              <a:rPr lang="en-GB" dirty="0"/>
              <a:t>What stands out as areas you did well?</a:t>
            </a:r>
          </a:p>
          <a:p>
            <a:r>
              <a:rPr lang="en-GB" dirty="0"/>
              <a:t>What areas do you think you can develop? </a:t>
            </a:r>
          </a:p>
        </p:txBody>
      </p:sp>
    </p:spTree>
    <p:extLst>
      <p:ext uri="{BB962C8B-B14F-4D97-AF65-F5344CB8AC3E}">
        <p14:creationId xmlns:p14="http://schemas.microsoft.com/office/powerpoint/2010/main" val="128880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Gibb’s (1988) Reflective model</a:t>
            </a:r>
          </a:p>
        </p:txBody>
      </p:sp>
      <p:sp>
        <p:nvSpPr>
          <p:cNvPr id="6" name="AutoShape 6" descr="Gibb's reflective cycle&#10;The sycle illustrates the series of processes that take place during reflection:&#10;&#10;Description&#10;Feelings&#10;Evaluation&#10;Analysis&#10;Conclusion&#10;Action pan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34" name="Picture 10" descr="Pin by Sharae Hatfield on Organizational change | Gibbs reflective cycle,  Reflective practice, Reflective teaching&#10;&#10;A diagram of Gibb&amp;#39;s (1988) model with the five stages: description, feelings, evaluation, conclusion and action plan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57" y="1376919"/>
            <a:ext cx="6524686" cy="524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68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Reflecting on group/team participation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400" dirty="0"/>
              <a:t>As mentioned earlier it’s useful to reflect about your previous participation in group/team work to inform how you can improve your productivity in the future.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Look at the Reflecting on Working in Teams worksheet and complete the cycle in line with your experience.   </a:t>
            </a:r>
          </a:p>
        </p:txBody>
      </p:sp>
    </p:spTree>
    <p:extLst>
      <p:ext uri="{BB962C8B-B14F-4D97-AF65-F5344CB8AC3E}">
        <p14:creationId xmlns:p14="http://schemas.microsoft.com/office/powerpoint/2010/main" val="526733993"/>
      </p:ext>
    </p:extLst>
  </p:cSld>
  <p:clrMapOvr>
    <a:masterClrMapping/>
  </p:clrMapOvr>
</p:sld>
</file>

<file path=ppt/theme/theme1.xml><?xml version="1.0" encoding="utf-8"?>
<a:theme xmlns:a="http://schemas.openxmlformats.org/drawingml/2006/main" name="LSBU Teaching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SBU Teaching 6" id="{7E26F5BB-7D97-304E-803C-8406E308A1A4}" vid="{9956F43A-E204-294F-9381-DFC8D3DC9D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4F3695C7650444B0CB880FC308F8A6" ma:contentTypeVersion="10" ma:contentTypeDescription="Create a new document." ma:contentTypeScope="" ma:versionID="23512a70f720ec4aba1734c7df852699">
  <xsd:schema xmlns:xsd="http://www.w3.org/2001/XMLSchema" xmlns:xs="http://www.w3.org/2001/XMLSchema" xmlns:p="http://schemas.microsoft.com/office/2006/metadata/properties" xmlns:ns2="c8ec75c2-b801-4d96-84f6-50042ddea6c0" targetNamespace="http://schemas.microsoft.com/office/2006/metadata/properties" ma:root="true" ma:fieldsID="6b569a7b20525cb1f4080f4edd5ebf3a" ns2:_="">
    <xsd:import namespace="c8ec75c2-b801-4d96-84f6-50042ddea6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75c2-b801-4d96-84f6-50042ddea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7BD47F-00E2-4B4D-A2E4-1DEC32F45CD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645AA4B-B32B-4489-8B09-1B6A88518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15812A-C51A-4D7E-B241-058E5F572F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ec75c2-b801-4d96-84f6-50042ddea6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- new logo - October 2020</Template>
  <TotalTime>278</TotalTime>
  <Words>122</Words>
  <Application>Microsoft Office PowerPoint</Application>
  <PresentationFormat>Widescreen</PresentationFormat>
  <Paragraphs>20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LSBU Teaching 2</vt:lpstr>
      <vt:lpstr>Group Work 3 Reflecting on Working in Teams</vt:lpstr>
      <vt:lpstr>Learning outcomes</vt:lpstr>
      <vt:lpstr>Previous experiences of group/team work</vt:lpstr>
      <vt:lpstr>Gibb’s (1988) Reflective model</vt:lpstr>
      <vt:lpstr>Reflecting on group/team participation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Work 3 Reflecting on group/team participation </dc:title>
  <dc:creator>Nazmin</dc:creator>
  <cp:lastModifiedBy>Nazmin</cp:lastModifiedBy>
  <cp:revision>20</cp:revision>
  <dcterms:created xsi:type="dcterms:W3CDTF">2020-11-09T16:29:39Z</dcterms:created>
  <dcterms:modified xsi:type="dcterms:W3CDTF">2020-11-11T17:04:14Z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0x010100DD4F3695C7650444B0CB880FC308F8A6</vt:lpwstr>
  </property>
</Properties>
</file>